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73" r:id="rId2"/>
    <p:sldId id="257" r:id="rId3"/>
    <p:sldId id="258" r:id="rId4"/>
    <p:sldId id="269" r:id="rId5"/>
    <p:sldId id="259" r:id="rId6"/>
    <p:sldId id="260" r:id="rId7"/>
    <p:sldId id="270" r:id="rId8"/>
    <p:sldId id="261" r:id="rId9"/>
    <p:sldId id="262" r:id="rId10"/>
    <p:sldId id="263" r:id="rId11"/>
    <p:sldId id="272" r:id="rId12"/>
    <p:sldId id="264" r:id="rId13"/>
    <p:sldId id="268" r:id="rId14"/>
    <p:sldId id="265" r:id="rId15"/>
    <p:sldId id="256" r:id="rId16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>
      <p:cViewPr varScale="1">
        <p:scale>
          <a:sx n="74" d="100"/>
          <a:sy n="74" d="100"/>
        </p:scale>
        <p:origin x="564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F7CD7C-31E9-4B02-B882-3FF71DADE005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71050969-7C0D-437E-82FE-29FE2FD7400F}">
      <dgm:prSet phldrT="[Text]"/>
      <dgm:spPr/>
      <dgm:t>
        <a:bodyPr/>
        <a:lstStyle/>
        <a:p>
          <a:r>
            <a:rPr lang="en-US" dirty="0" err="1"/>
            <a:t>Início</a:t>
          </a:r>
          <a:endParaRPr lang="en-US" dirty="0"/>
        </a:p>
      </dgm:t>
    </dgm:pt>
    <dgm:pt modelId="{99DB8D65-80F4-4470-B621-5A3517A1C891}" type="parTrans" cxnId="{7C2356F3-A0ED-49F2-935F-FAFC592BCF72}">
      <dgm:prSet/>
      <dgm:spPr/>
      <dgm:t>
        <a:bodyPr/>
        <a:lstStyle/>
        <a:p>
          <a:endParaRPr lang="en-US"/>
        </a:p>
      </dgm:t>
    </dgm:pt>
    <dgm:pt modelId="{9F477410-9FE4-4E5D-A183-CDA94CE6C358}" type="sibTrans" cxnId="{7C2356F3-A0ED-49F2-935F-FAFC592BCF72}">
      <dgm:prSet/>
      <dgm:spPr/>
      <dgm:t>
        <a:bodyPr/>
        <a:lstStyle/>
        <a:p>
          <a:endParaRPr lang="en-US"/>
        </a:p>
      </dgm:t>
    </dgm:pt>
    <dgm:pt modelId="{8927CA20-91DD-4D7A-ACB6-268AD852E44E}" type="asst">
      <dgm:prSet phldrT="[Text]"/>
      <dgm:spPr/>
      <dgm:t>
        <a:bodyPr/>
        <a:lstStyle/>
        <a:p>
          <a:r>
            <a:rPr lang="en-US" dirty="0" err="1"/>
            <a:t>Troca</a:t>
          </a:r>
          <a:r>
            <a:rPr lang="en-US" dirty="0"/>
            <a:t> de </a:t>
          </a:r>
          <a:r>
            <a:rPr lang="en-US" dirty="0" err="1"/>
            <a:t>Cromos</a:t>
          </a:r>
          <a:endParaRPr lang="en-US" dirty="0"/>
        </a:p>
      </dgm:t>
    </dgm:pt>
    <dgm:pt modelId="{FD9EDF9F-FED9-4A48-A936-6812CF8F6CC7}" type="parTrans" cxnId="{35C6AFAD-5970-4C40-9117-5DD8020BFF9D}">
      <dgm:prSet/>
      <dgm:spPr/>
      <dgm:t>
        <a:bodyPr/>
        <a:lstStyle/>
        <a:p>
          <a:endParaRPr lang="en-US"/>
        </a:p>
      </dgm:t>
    </dgm:pt>
    <dgm:pt modelId="{B21E416D-4E6D-4770-9120-157E59CF3B97}" type="sibTrans" cxnId="{35C6AFAD-5970-4C40-9117-5DD8020BFF9D}">
      <dgm:prSet/>
      <dgm:spPr/>
      <dgm:t>
        <a:bodyPr/>
        <a:lstStyle/>
        <a:p>
          <a:endParaRPr lang="en-US"/>
        </a:p>
      </dgm:t>
    </dgm:pt>
    <dgm:pt modelId="{94490FE8-2889-455B-A9C5-3EE128193099}">
      <dgm:prSet phldrT="[Text]"/>
      <dgm:spPr/>
      <dgm:t>
        <a:bodyPr/>
        <a:lstStyle/>
        <a:p>
          <a:r>
            <a:rPr lang="en-US" dirty="0" err="1"/>
            <a:t>Gestão</a:t>
          </a:r>
          <a:r>
            <a:rPr lang="en-US" dirty="0"/>
            <a:t> de </a:t>
          </a:r>
          <a:r>
            <a:rPr lang="en-US" dirty="0" err="1"/>
            <a:t>Cromos</a:t>
          </a:r>
          <a:endParaRPr lang="en-US" dirty="0"/>
        </a:p>
      </dgm:t>
    </dgm:pt>
    <dgm:pt modelId="{A923F372-912E-42D8-973D-9CFB231441B9}" type="parTrans" cxnId="{03626C43-1839-48B0-B63A-11CE5C683C00}">
      <dgm:prSet/>
      <dgm:spPr/>
      <dgm:t>
        <a:bodyPr/>
        <a:lstStyle/>
        <a:p>
          <a:endParaRPr lang="en-US"/>
        </a:p>
      </dgm:t>
    </dgm:pt>
    <dgm:pt modelId="{CB01B544-002D-4435-ACE6-3A8768CFDBEE}" type="sibTrans" cxnId="{03626C43-1839-48B0-B63A-11CE5C683C00}">
      <dgm:prSet/>
      <dgm:spPr/>
      <dgm:t>
        <a:bodyPr/>
        <a:lstStyle/>
        <a:p>
          <a:endParaRPr lang="en-US"/>
        </a:p>
      </dgm:t>
    </dgm:pt>
    <dgm:pt modelId="{F262543B-361F-42DD-A46E-71C5BE49375E}">
      <dgm:prSet phldrT="[Text]"/>
      <dgm:spPr/>
      <dgm:t>
        <a:bodyPr/>
        <a:lstStyle/>
        <a:p>
          <a:r>
            <a:rPr lang="en-US" dirty="0" err="1"/>
            <a:t>Gestão</a:t>
          </a:r>
          <a:r>
            <a:rPr lang="en-US" dirty="0"/>
            <a:t> de </a:t>
          </a:r>
          <a:r>
            <a:rPr lang="en-US" dirty="0" err="1"/>
            <a:t>Utilizadores</a:t>
          </a:r>
          <a:endParaRPr lang="en-US" dirty="0"/>
        </a:p>
      </dgm:t>
    </dgm:pt>
    <dgm:pt modelId="{FA91604A-7849-406A-BBFA-4ED4BAA5D536}" type="parTrans" cxnId="{C69B0791-C481-4448-898B-DB99635E0A69}">
      <dgm:prSet/>
      <dgm:spPr/>
      <dgm:t>
        <a:bodyPr/>
        <a:lstStyle/>
        <a:p>
          <a:endParaRPr lang="en-US"/>
        </a:p>
      </dgm:t>
    </dgm:pt>
    <dgm:pt modelId="{67349598-C12D-4E50-89D6-A5D3EF1F9DF2}" type="sibTrans" cxnId="{C69B0791-C481-4448-898B-DB99635E0A69}">
      <dgm:prSet/>
      <dgm:spPr/>
      <dgm:t>
        <a:bodyPr/>
        <a:lstStyle/>
        <a:p>
          <a:endParaRPr lang="en-US"/>
        </a:p>
      </dgm:t>
    </dgm:pt>
    <dgm:pt modelId="{40C2C7C3-DD65-4527-8A95-19CDC076B186}" type="asst">
      <dgm:prSet phldrT="[Text]"/>
      <dgm:spPr/>
      <dgm:t>
        <a:bodyPr/>
        <a:lstStyle/>
        <a:p>
          <a:r>
            <a:rPr lang="en-US" dirty="0" err="1"/>
            <a:t>Administrador</a:t>
          </a:r>
          <a:endParaRPr lang="en-US" dirty="0"/>
        </a:p>
      </dgm:t>
    </dgm:pt>
    <dgm:pt modelId="{91FE482F-6E94-464D-A9B9-48ABD196098C}" type="parTrans" cxnId="{36F5B51A-98F7-4FFB-B0FD-1627D88AE30E}">
      <dgm:prSet/>
      <dgm:spPr/>
      <dgm:t>
        <a:bodyPr/>
        <a:lstStyle/>
        <a:p>
          <a:endParaRPr lang="en-US"/>
        </a:p>
      </dgm:t>
    </dgm:pt>
    <dgm:pt modelId="{BABAF9EE-D046-431B-B3E1-A7E8AE91CC59}" type="sibTrans" cxnId="{36F5B51A-98F7-4FFB-B0FD-1627D88AE30E}">
      <dgm:prSet/>
      <dgm:spPr/>
      <dgm:t>
        <a:bodyPr/>
        <a:lstStyle/>
        <a:p>
          <a:endParaRPr lang="en-US"/>
        </a:p>
      </dgm:t>
    </dgm:pt>
    <dgm:pt modelId="{464916D5-41BA-441C-966A-06A3CF635AD8}" type="asst">
      <dgm:prSet phldrT="[Text]"/>
      <dgm:spPr/>
      <dgm:t>
        <a:bodyPr/>
        <a:lstStyle/>
        <a:p>
          <a:r>
            <a:rPr lang="en-US" dirty="0" err="1"/>
            <a:t>Compra</a:t>
          </a:r>
          <a:r>
            <a:rPr lang="en-US" dirty="0"/>
            <a:t> de </a:t>
          </a:r>
          <a:r>
            <a:rPr lang="en-US" dirty="0" err="1"/>
            <a:t>Cromos</a:t>
          </a:r>
          <a:endParaRPr lang="en-US" dirty="0"/>
        </a:p>
      </dgm:t>
    </dgm:pt>
    <dgm:pt modelId="{2E9170B2-5B38-45F1-BD95-1D4D583A17A2}" type="parTrans" cxnId="{3D912926-DA64-46F7-87B7-7ACB626E6980}">
      <dgm:prSet/>
      <dgm:spPr/>
      <dgm:t>
        <a:bodyPr/>
        <a:lstStyle/>
        <a:p>
          <a:endParaRPr lang="en-US"/>
        </a:p>
      </dgm:t>
    </dgm:pt>
    <dgm:pt modelId="{D2C3D614-1A7B-4DC8-8130-2F71DEDFABA3}" type="sibTrans" cxnId="{3D912926-DA64-46F7-87B7-7ACB626E6980}">
      <dgm:prSet/>
      <dgm:spPr/>
      <dgm:t>
        <a:bodyPr/>
        <a:lstStyle/>
        <a:p>
          <a:endParaRPr lang="en-US"/>
        </a:p>
      </dgm:t>
    </dgm:pt>
    <dgm:pt modelId="{01D3494C-5D9D-4167-B284-5C49CA27C2E9}" type="asst">
      <dgm:prSet phldrT="[Text]"/>
      <dgm:spPr/>
      <dgm:t>
        <a:bodyPr/>
        <a:lstStyle/>
        <a:p>
          <a:r>
            <a:rPr lang="en-US" dirty="0"/>
            <a:t>Venda de </a:t>
          </a:r>
          <a:r>
            <a:rPr lang="en-US" dirty="0" err="1"/>
            <a:t>Cromos</a:t>
          </a:r>
          <a:endParaRPr lang="en-US" dirty="0"/>
        </a:p>
      </dgm:t>
    </dgm:pt>
    <dgm:pt modelId="{94CB1DE2-BF3B-47B6-B74A-84603BA53CE5}" type="sibTrans" cxnId="{3270E800-1EA8-4B43-9A1D-994FF870AD97}">
      <dgm:prSet/>
      <dgm:spPr/>
      <dgm:t>
        <a:bodyPr/>
        <a:lstStyle/>
        <a:p>
          <a:endParaRPr lang="en-US"/>
        </a:p>
      </dgm:t>
    </dgm:pt>
    <dgm:pt modelId="{1325632A-2625-4B39-A0C5-676A2E4F64F0}" type="parTrans" cxnId="{3270E800-1EA8-4B43-9A1D-994FF870AD97}">
      <dgm:prSet/>
      <dgm:spPr/>
      <dgm:t>
        <a:bodyPr/>
        <a:lstStyle/>
        <a:p>
          <a:endParaRPr lang="en-US"/>
        </a:p>
      </dgm:t>
    </dgm:pt>
    <dgm:pt modelId="{0211B82D-3AFF-4706-9EBA-6124D166080B}" type="pres">
      <dgm:prSet presAssocID="{DAF7CD7C-31E9-4B02-B882-3FF71DADE00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402E821-D188-48F0-BC8D-387EC4B0D040}" type="pres">
      <dgm:prSet presAssocID="{71050969-7C0D-437E-82FE-29FE2FD7400F}" presName="hierRoot1" presStyleCnt="0">
        <dgm:presLayoutVars>
          <dgm:hierBranch val="init"/>
        </dgm:presLayoutVars>
      </dgm:prSet>
      <dgm:spPr/>
    </dgm:pt>
    <dgm:pt modelId="{F3CC25EE-05C0-4902-BEEE-63B7A0135B53}" type="pres">
      <dgm:prSet presAssocID="{71050969-7C0D-437E-82FE-29FE2FD7400F}" presName="rootComposite1" presStyleCnt="0"/>
      <dgm:spPr/>
    </dgm:pt>
    <dgm:pt modelId="{9998D319-9C1A-4346-B023-559D660477AA}" type="pres">
      <dgm:prSet presAssocID="{71050969-7C0D-437E-82FE-29FE2FD7400F}" presName="rootText1" presStyleLbl="node0" presStyleIdx="0" presStyleCnt="1" custLinFactNeighborX="9110" custLinFactNeighborY="-2978">
        <dgm:presLayoutVars>
          <dgm:chPref val="3"/>
        </dgm:presLayoutVars>
      </dgm:prSet>
      <dgm:spPr/>
    </dgm:pt>
    <dgm:pt modelId="{FA11105D-D517-491B-B74E-2DD425CF33C3}" type="pres">
      <dgm:prSet presAssocID="{71050969-7C0D-437E-82FE-29FE2FD7400F}" presName="rootConnector1" presStyleLbl="node1" presStyleIdx="0" presStyleCnt="0"/>
      <dgm:spPr/>
    </dgm:pt>
    <dgm:pt modelId="{3935764B-B8EE-4748-88A1-8C51FB35C356}" type="pres">
      <dgm:prSet presAssocID="{71050969-7C0D-437E-82FE-29FE2FD7400F}" presName="hierChild2" presStyleCnt="0"/>
      <dgm:spPr/>
    </dgm:pt>
    <dgm:pt modelId="{0DD91730-4FB7-496B-9BE3-436DA74C4A9A}" type="pres">
      <dgm:prSet presAssocID="{71050969-7C0D-437E-82FE-29FE2FD7400F}" presName="hierChild3" presStyleCnt="0"/>
      <dgm:spPr/>
    </dgm:pt>
    <dgm:pt modelId="{6BC81915-3BFD-4B71-87E5-207FAE9DA786}" type="pres">
      <dgm:prSet presAssocID="{FD9EDF9F-FED9-4A48-A936-6812CF8F6CC7}" presName="Name111" presStyleLbl="parChTrans1D2" presStyleIdx="0" presStyleCnt="4"/>
      <dgm:spPr/>
    </dgm:pt>
    <dgm:pt modelId="{4B816FB6-FD40-45B5-9078-9C91C59FF02D}" type="pres">
      <dgm:prSet presAssocID="{8927CA20-91DD-4D7A-ACB6-268AD852E44E}" presName="hierRoot3" presStyleCnt="0">
        <dgm:presLayoutVars>
          <dgm:hierBranch val="init"/>
        </dgm:presLayoutVars>
      </dgm:prSet>
      <dgm:spPr/>
    </dgm:pt>
    <dgm:pt modelId="{3C0B6E90-236B-4A55-AF29-F2349F32051F}" type="pres">
      <dgm:prSet presAssocID="{8927CA20-91DD-4D7A-ACB6-268AD852E44E}" presName="rootComposite3" presStyleCnt="0"/>
      <dgm:spPr/>
    </dgm:pt>
    <dgm:pt modelId="{E7105C9E-8C8B-452A-A731-11A3A2349ACD}" type="pres">
      <dgm:prSet presAssocID="{8927CA20-91DD-4D7A-ACB6-268AD852E44E}" presName="rootText3" presStyleLbl="asst1" presStyleIdx="0" presStyleCnt="4" custLinFactNeighborX="-99024" custLinFactNeighborY="-2198">
        <dgm:presLayoutVars>
          <dgm:chPref val="3"/>
        </dgm:presLayoutVars>
      </dgm:prSet>
      <dgm:spPr/>
    </dgm:pt>
    <dgm:pt modelId="{9E57A342-8AC4-4CF3-8E01-DAC52039FD1F}" type="pres">
      <dgm:prSet presAssocID="{8927CA20-91DD-4D7A-ACB6-268AD852E44E}" presName="rootConnector3" presStyleLbl="asst1" presStyleIdx="0" presStyleCnt="4"/>
      <dgm:spPr/>
    </dgm:pt>
    <dgm:pt modelId="{6B36937D-BAF3-41BC-A233-8093E5358008}" type="pres">
      <dgm:prSet presAssocID="{8927CA20-91DD-4D7A-ACB6-268AD852E44E}" presName="hierChild6" presStyleCnt="0"/>
      <dgm:spPr/>
    </dgm:pt>
    <dgm:pt modelId="{30AAABC9-CF50-41B5-B592-01E32773CEE4}" type="pres">
      <dgm:prSet presAssocID="{8927CA20-91DD-4D7A-ACB6-268AD852E44E}" presName="hierChild7" presStyleCnt="0"/>
      <dgm:spPr/>
    </dgm:pt>
    <dgm:pt modelId="{A9FC0CBF-A7D3-425E-B53C-A66AB2CFF2BE}" type="pres">
      <dgm:prSet presAssocID="{1325632A-2625-4B39-A0C5-676A2E4F64F0}" presName="Name111" presStyleLbl="parChTrans1D2" presStyleIdx="1" presStyleCnt="4"/>
      <dgm:spPr/>
    </dgm:pt>
    <dgm:pt modelId="{A827DA5B-2131-482E-A570-6B74D3A2733D}" type="pres">
      <dgm:prSet presAssocID="{01D3494C-5D9D-4167-B284-5C49CA27C2E9}" presName="hierRoot3" presStyleCnt="0">
        <dgm:presLayoutVars>
          <dgm:hierBranch val="init"/>
        </dgm:presLayoutVars>
      </dgm:prSet>
      <dgm:spPr/>
    </dgm:pt>
    <dgm:pt modelId="{F80B5288-CB97-4203-9F8C-76F84F4AF575}" type="pres">
      <dgm:prSet presAssocID="{01D3494C-5D9D-4167-B284-5C49CA27C2E9}" presName="rootComposite3" presStyleCnt="0"/>
      <dgm:spPr/>
    </dgm:pt>
    <dgm:pt modelId="{BE537B52-F839-4213-A5C8-7E5266E5EA80}" type="pres">
      <dgm:prSet presAssocID="{01D3494C-5D9D-4167-B284-5C49CA27C2E9}" presName="rootText3" presStyleLbl="asst1" presStyleIdx="1" presStyleCnt="4" custLinFactX="-10024" custLinFactNeighborX="-100000" custLinFactNeighborY="-2198">
        <dgm:presLayoutVars>
          <dgm:chPref val="3"/>
        </dgm:presLayoutVars>
      </dgm:prSet>
      <dgm:spPr/>
    </dgm:pt>
    <dgm:pt modelId="{3A151658-B6A9-44EB-9AC6-A7FA6CC442F5}" type="pres">
      <dgm:prSet presAssocID="{01D3494C-5D9D-4167-B284-5C49CA27C2E9}" presName="rootConnector3" presStyleLbl="asst1" presStyleIdx="1" presStyleCnt="4"/>
      <dgm:spPr/>
    </dgm:pt>
    <dgm:pt modelId="{02F94663-EE60-4355-BCE5-DC2FCF47E808}" type="pres">
      <dgm:prSet presAssocID="{01D3494C-5D9D-4167-B284-5C49CA27C2E9}" presName="hierChild6" presStyleCnt="0"/>
      <dgm:spPr/>
    </dgm:pt>
    <dgm:pt modelId="{A6A11349-592E-40B6-BD06-82AB87FED0D0}" type="pres">
      <dgm:prSet presAssocID="{01D3494C-5D9D-4167-B284-5C49CA27C2E9}" presName="hierChild7" presStyleCnt="0"/>
      <dgm:spPr/>
    </dgm:pt>
    <dgm:pt modelId="{9746D0F7-2747-4D89-A261-8D9166617985}" type="pres">
      <dgm:prSet presAssocID="{2E9170B2-5B38-45F1-BD95-1D4D583A17A2}" presName="Name111" presStyleLbl="parChTrans1D2" presStyleIdx="2" presStyleCnt="4"/>
      <dgm:spPr/>
    </dgm:pt>
    <dgm:pt modelId="{70203DDF-EE70-4E63-894C-A2392D998E02}" type="pres">
      <dgm:prSet presAssocID="{464916D5-41BA-441C-966A-06A3CF635AD8}" presName="hierRoot3" presStyleCnt="0">
        <dgm:presLayoutVars>
          <dgm:hierBranch val="init"/>
        </dgm:presLayoutVars>
      </dgm:prSet>
      <dgm:spPr/>
    </dgm:pt>
    <dgm:pt modelId="{0AF0ABFF-D723-48CD-81FB-D93D583E0667}" type="pres">
      <dgm:prSet presAssocID="{464916D5-41BA-441C-966A-06A3CF635AD8}" presName="rootComposite3" presStyleCnt="0"/>
      <dgm:spPr/>
    </dgm:pt>
    <dgm:pt modelId="{3CB331EE-4909-491A-9508-28CBC144CB08}" type="pres">
      <dgm:prSet presAssocID="{464916D5-41BA-441C-966A-06A3CF635AD8}" presName="rootText3" presStyleLbl="asst1" presStyleIdx="2" presStyleCnt="4" custLinFactX="33128" custLinFactY="-44198" custLinFactNeighborX="100000" custLinFactNeighborY="-100000">
        <dgm:presLayoutVars>
          <dgm:chPref val="3"/>
        </dgm:presLayoutVars>
      </dgm:prSet>
      <dgm:spPr/>
    </dgm:pt>
    <dgm:pt modelId="{2C381702-B72C-4B54-92D1-893545BB6048}" type="pres">
      <dgm:prSet presAssocID="{464916D5-41BA-441C-966A-06A3CF635AD8}" presName="rootConnector3" presStyleLbl="asst1" presStyleIdx="2" presStyleCnt="4"/>
      <dgm:spPr/>
    </dgm:pt>
    <dgm:pt modelId="{53DF9EBE-B547-4B3D-9D9C-E04837E3BB7F}" type="pres">
      <dgm:prSet presAssocID="{464916D5-41BA-441C-966A-06A3CF635AD8}" presName="hierChild6" presStyleCnt="0"/>
      <dgm:spPr/>
    </dgm:pt>
    <dgm:pt modelId="{BFB4EAF0-4D96-4E78-8622-46E106AA417F}" type="pres">
      <dgm:prSet presAssocID="{464916D5-41BA-441C-966A-06A3CF635AD8}" presName="hierChild7" presStyleCnt="0"/>
      <dgm:spPr/>
    </dgm:pt>
    <dgm:pt modelId="{50B20BCE-AA16-4BE8-9E18-3A835448954C}" type="pres">
      <dgm:prSet presAssocID="{91FE482F-6E94-464D-A9B9-48ABD196098C}" presName="Name111" presStyleLbl="parChTrans1D2" presStyleIdx="3" presStyleCnt="4"/>
      <dgm:spPr/>
    </dgm:pt>
    <dgm:pt modelId="{2953F96B-9AA3-48E7-9518-36560C9BE78B}" type="pres">
      <dgm:prSet presAssocID="{40C2C7C3-DD65-4527-8A95-19CDC076B186}" presName="hierRoot3" presStyleCnt="0">
        <dgm:presLayoutVars>
          <dgm:hierBranch val="init"/>
        </dgm:presLayoutVars>
      </dgm:prSet>
      <dgm:spPr/>
    </dgm:pt>
    <dgm:pt modelId="{6155B216-EC21-437D-873C-3C317637B1ED}" type="pres">
      <dgm:prSet presAssocID="{40C2C7C3-DD65-4527-8A95-19CDC076B186}" presName="rootComposite3" presStyleCnt="0"/>
      <dgm:spPr/>
    </dgm:pt>
    <dgm:pt modelId="{7988F4D3-10E0-4938-A880-39E69F5E7951}" type="pres">
      <dgm:prSet presAssocID="{40C2C7C3-DD65-4527-8A95-19CDC076B186}" presName="rootText3" presStyleLbl="asst1" presStyleIdx="3" presStyleCnt="4" custLinFactX="27794" custLinFactY="-44198" custLinFactNeighborX="100000" custLinFactNeighborY="-100000">
        <dgm:presLayoutVars>
          <dgm:chPref val="3"/>
        </dgm:presLayoutVars>
      </dgm:prSet>
      <dgm:spPr/>
    </dgm:pt>
    <dgm:pt modelId="{33D51970-3120-49AD-97A1-DD5D9F3C94C7}" type="pres">
      <dgm:prSet presAssocID="{40C2C7C3-DD65-4527-8A95-19CDC076B186}" presName="rootConnector3" presStyleLbl="asst1" presStyleIdx="3" presStyleCnt="4"/>
      <dgm:spPr/>
    </dgm:pt>
    <dgm:pt modelId="{F59D6017-D4D4-488D-8C9E-BC6C0913B170}" type="pres">
      <dgm:prSet presAssocID="{40C2C7C3-DD65-4527-8A95-19CDC076B186}" presName="hierChild6" presStyleCnt="0"/>
      <dgm:spPr/>
    </dgm:pt>
    <dgm:pt modelId="{38924803-617D-49F2-B4B7-9DB2F2A93ABE}" type="pres">
      <dgm:prSet presAssocID="{A923F372-912E-42D8-973D-9CFB231441B9}" presName="Name37" presStyleLbl="parChTrans1D3" presStyleIdx="0" presStyleCnt="2"/>
      <dgm:spPr/>
    </dgm:pt>
    <dgm:pt modelId="{32E7AF94-EE98-4B74-B37C-2E108B498E6B}" type="pres">
      <dgm:prSet presAssocID="{94490FE8-2889-455B-A9C5-3EE128193099}" presName="hierRoot2" presStyleCnt="0">
        <dgm:presLayoutVars>
          <dgm:hierBranch val="init"/>
        </dgm:presLayoutVars>
      </dgm:prSet>
      <dgm:spPr/>
    </dgm:pt>
    <dgm:pt modelId="{AEA9F2BD-A245-4019-BC64-8201799A373C}" type="pres">
      <dgm:prSet presAssocID="{94490FE8-2889-455B-A9C5-3EE128193099}" presName="rootComposite" presStyleCnt="0"/>
      <dgm:spPr/>
    </dgm:pt>
    <dgm:pt modelId="{A90A5639-0D0A-4F96-8B0D-22AF8427496E}" type="pres">
      <dgm:prSet presAssocID="{94490FE8-2889-455B-A9C5-3EE128193099}" presName="rootText" presStyleLbl="node3" presStyleIdx="0" presStyleCnt="2" custLinFactY="-45110" custLinFactNeighborX="-24283" custLinFactNeighborY="-100000">
        <dgm:presLayoutVars>
          <dgm:chPref val="3"/>
        </dgm:presLayoutVars>
      </dgm:prSet>
      <dgm:spPr/>
    </dgm:pt>
    <dgm:pt modelId="{5C2CB2B7-2BE5-4B8A-975A-5F16E7D79518}" type="pres">
      <dgm:prSet presAssocID="{94490FE8-2889-455B-A9C5-3EE128193099}" presName="rootConnector" presStyleLbl="node3" presStyleIdx="0" presStyleCnt="2"/>
      <dgm:spPr/>
    </dgm:pt>
    <dgm:pt modelId="{267E992C-FC96-4239-9897-ED4F161523B5}" type="pres">
      <dgm:prSet presAssocID="{94490FE8-2889-455B-A9C5-3EE128193099}" presName="hierChild4" presStyleCnt="0"/>
      <dgm:spPr/>
    </dgm:pt>
    <dgm:pt modelId="{FA554FE8-2E5C-4558-B2C7-AEC9A8A44E60}" type="pres">
      <dgm:prSet presAssocID="{94490FE8-2889-455B-A9C5-3EE128193099}" presName="hierChild5" presStyleCnt="0"/>
      <dgm:spPr/>
    </dgm:pt>
    <dgm:pt modelId="{9B29097D-938F-49C7-8215-47D11531112C}" type="pres">
      <dgm:prSet presAssocID="{FA91604A-7849-406A-BBFA-4ED4BAA5D536}" presName="Name37" presStyleLbl="parChTrans1D3" presStyleIdx="1" presStyleCnt="2"/>
      <dgm:spPr/>
    </dgm:pt>
    <dgm:pt modelId="{765C4A12-BA76-4AEF-8437-F621795ABD5F}" type="pres">
      <dgm:prSet presAssocID="{F262543B-361F-42DD-A46E-71C5BE49375E}" presName="hierRoot2" presStyleCnt="0">
        <dgm:presLayoutVars>
          <dgm:hierBranch val="init"/>
        </dgm:presLayoutVars>
      </dgm:prSet>
      <dgm:spPr/>
    </dgm:pt>
    <dgm:pt modelId="{76307134-EA3E-4C18-9F1F-8C5450D5F8B0}" type="pres">
      <dgm:prSet presAssocID="{F262543B-361F-42DD-A46E-71C5BE49375E}" presName="rootComposite" presStyleCnt="0"/>
      <dgm:spPr/>
    </dgm:pt>
    <dgm:pt modelId="{DFD252CF-8E00-42DE-B226-214F56CDD767}" type="pres">
      <dgm:prSet presAssocID="{F262543B-361F-42DD-A46E-71C5BE49375E}" presName="rootText" presStyleLbl="node3" presStyleIdx="1" presStyleCnt="2" custLinFactX="31580" custLinFactY="-100000" custLinFactNeighborX="100000" custLinFactNeighborY="-183124">
        <dgm:presLayoutVars>
          <dgm:chPref val="3"/>
        </dgm:presLayoutVars>
      </dgm:prSet>
      <dgm:spPr/>
    </dgm:pt>
    <dgm:pt modelId="{D84F7241-99B9-4BF1-B6A5-9FF43FAD359D}" type="pres">
      <dgm:prSet presAssocID="{F262543B-361F-42DD-A46E-71C5BE49375E}" presName="rootConnector" presStyleLbl="node3" presStyleIdx="1" presStyleCnt="2"/>
      <dgm:spPr/>
    </dgm:pt>
    <dgm:pt modelId="{56454C57-2C16-4C45-9FE5-5116D9C88858}" type="pres">
      <dgm:prSet presAssocID="{F262543B-361F-42DD-A46E-71C5BE49375E}" presName="hierChild4" presStyleCnt="0"/>
      <dgm:spPr/>
    </dgm:pt>
    <dgm:pt modelId="{8A9044FE-35B7-410B-875A-81F0B15D6190}" type="pres">
      <dgm:prSet presAssocID="{F262543B-361F-42DD-A46E-71C5BE49375E}" presName="hierChild5" presStyleCnt="0"/>
      <dgm:spPr/>
    </dgm:pt>
    <dgm:pt modelId="{B687C200-663E-43F6-9DDB-78AA9E822F56}" type="pres">
      <dgm:prSet presAssocID="{40C2C7C3-DD65-4527-8A95-19CDC076B186}" presName="hierChild7" presStyleCnt="0"/>
      <dgm:spPr/>
    </dgm:pt>
  </dgm:ptLst>
  <dgm:cxnLst>
    <dgm:cxn modelId="{3270E800-1EA8-4B43-9A1D-994FF870AD97}" srcId="{71050969-7C0D-437E-82FE-29FE2FD7400F}" destId="{01D3494C-5D9D-4167-B284-5C49CA27C2E9}" srcOrd="1" destOrd="0" parTransId="{1325632A-2625-4B39-A0C5-676A2E4F64F0}" sibTransId="{94CB1DE2-BF3B-47B6-B74A-84603BA53CE5}"/>
    <dgm:cxn modelId="{81BB370F-EB43-40BB-94AE-7087A0ADF260}" type="presOf" srcId="{464916D5-41BA-441C-966A-06A3CF635AD8}" destId="{2C381702-B72C-4B54-92D1-893545BB6048}" srcOrd="1" destOrd="0" presId="urn:microsoft.com/office/officeart/2005/8/layout/orgChart1"/>
    <dgm:cxn modelId="{36F5B51A-98F7-4FFB-B0FD-1627D88AE30E}" srcId="{71050969-7C0D-437E-82FE-29FE2FD7400F}" destId="{40C2C7C3-DD65-4527-8A95-19CDC076B186}" srcOrd="3" destOrd="0" parTransId="{91FE482F-6E94-464D-A9B9-48ABD196098C}" sibTransId="{BABAF9EE-D046-431B-B3E1-A7E8AE91CC59}"/>
    <dgm:cxn modelId="{0E9AE81F-E77C-4B84-812F-27809B38DC51}" type="presOf" srcId="{8927CA20-91DD-4D7A-ACB6-268AD852E44E}" destId="{9E57A342-8AC4-4CF3-8E01-DAC52039FD1F}" srcOrd="1" destOrd="0" presId="urn:microsoft.com/office/officeart/2005/8/layout/orgChart1"/>
    <dgm:cxn modelId="{D7955621-360B-4F88-B5FE-92C39E4EEA65}" type="presOf" srcId="{94490FE8-2889-455B-A9C5-3EE128193099}" destId="{A90A5639-0D0A-4F96-8B0D-22AF8427496E}" srcOrd="0" destOrd="0" presId="urn:microsoft.com/office/officeart/2005/8/layout/orgChart1"/>
    <dgm:cxn modelId="{62028324-B78A-49DB-8595-A80A2AFA2E54}" type="presOf" srcId="{71050969-7C0D-437E-82FE-29FE2FD7400F}" destId="{FA11105D-D517-491B-B74E-2DD425CF33C3}" srcOrd="1" destOrd="0" presId="urn:microsoft.com/office/officeart/2005/8/layout/orgChart1"/>
    <dgm:cxn modelId="{3D912926-DA64-46F7-87B7-7ACB626E6980}" srcId="{71050969-7C0D-437E-82FE-29FE2FD7400F}" destId="{464916D5-41BA-441C-966A-06A3CF635AD8}" srcOrd="2" destOrd="0" parTransId="{2E9170B2-5B38-45F1-BD95-1D4D583A17A2}" sibTransId="{D2C3D614-1A7B-4DC8-8130-2F71DEDFABA3}"/>
    <dgm:cxn modelId="{5CC8DB26-9F5B-47F1-9F66-CB0A6357FC63}" type="presOf" srcId="{F262543B-361F-42DD-A46E-71C5BE49375E}" destId="{D84F7241-99B9-4BF1-B6A5-9FF43FAD359D}" srcOrd="1" destOrd="0" presId="urn:microsoft.com/office/officeart/2005/8/layout/orgChart1"/>
    <dgm:cxn modelId="{45C85733-66AB-49AC-9DEC-E6613F77D9CB}" type="presOf" srcId="{91FE482F-6E94-464D-A9B9-48ABD196098C}" destId="{50B20BCE-AA16-4BE8-9E18-3A835448954C}" srcOrd="0" destOrd="0" presId="urn:microsoft.com/office/officeart/2005/8/layout/orgChart1"/>
    <dgm:cxn modelId="{BF790738-70E5-4727-A360-65D6F66B5310}" type="presOf" srcId="{40C2C7C3-DD65-4527-8A95-19CDC076B186}" destId="{33D51970-3120-49AD-97A1-DD5D9F3C94C7}" srcOrd="1" destOrd="0" presId="urn:microsoft.com/office/officeart/2005/8/layout/orgChart1"/>
    <dgm:cxn modelId="{03626C43-1839-48B0-B63A-11CE5C683C00}" srcId="{40C2C7C3-DD65-4527-8A95-19CDC076B186}" destId="{94490FE8-2889-455B-A9C5-3EE128193099}" srcOrd="0" destOrd="0" parTransId="{A923F372-912E-42D8-973D-9CFB231441B9}" sibTransId="{CB01B544-002D-4435-ACE6-3A8768CFDBEE}"/>
    <dgm:cxn modelId="{5E571370-0C98-49C7-B151-D9B3A85428AD}" type="presOf" srcId="{71050969-7C0D-437E-82FE-29FE2FD7400F}" destId="{9998D319-9C1A-4346-B023-559D660477AA}" srcOrd="0" destOrd="0" presId="urn:microsoft.com/office/officeart/2005/8/layout/orgChart1"/>
    <dgm:cxn modelId="{0D1A487A-8A5D-4CD5-BB12-FB0F555186F6}" type="presOf" srcId="{FA91604A-7849-406A-BBFA-4ED4BAA5D536}" destId="{9B29097D-938F-49C7-8215-47D11531112C}" srcOrd="0" destOrd="0" presId="urn:microsoft.com/office/officeart/2005/8/layout/orgChart1"/>
    <dgm:cxn modelId="{3E743B7C-CCF0-40E4-8009-0139F4C091EB}" type="presOf" srcId="{01D3494C-5D9D-4167-B284-5C49CA27C2E9}" destId="{3A151658-B6A9-44EB-9AC6-A7FA6CC442F5}" srcOrd="1" destOrd="0" presId="urn:microsoft.com/office/officeart/2005/8/layout/orgChart1"/>
    <dgm:cxn modelId="{C7B26C80-640B-49C5-89FA-E89C667E1B4A}" type="presOf" srcId="{01D3494C-5D9D-4167-B284-5C49CA27C2E9}" destId="{BE537B52-F839-4213-A5C8-7E5266E5EA80}" srcOrd="0" destOrd="0" presId="urn:microsoft.com/office/officeart/2005/8/layout/orgChart1"/>
    <dgm:cxn modelId="{9917D289-5FDB-4567-830B-6FCAE4DCB1DB}" type="presOf" srcId="{94490FE8-2889-455B-A9C5-3EE128193099}" destId="{5C2CB2B7-2BE5-4B8A-975A-5F16E7D79518}" srcOrd="1" destOrd="0" presId="urn:microsoft.com/office/officeart/2005/8/layout/orgChart1"/>
    <dgm:cxn modelId="{C69B0791-C481-4448-898B-DB99635E0A69}" srcId="{40C2C7C3-DD65-4527-8A95-19CDC076B186}" destId="{F262543B-361F-42DD-A46E-71C5BE49375E}" srcOrd="1" destOrd="0" parTransId="{FA91604A-7849-406A-BBFA-4ED4BAA5D536}" sibTransId="{67349598-C12D-4E50-89D6-A5D3EF1F9DF2}"/>
    <dgm:cxn modelId="{FAE17692-0D91-438E-8539-C48D440A68BB}" type="presOf" srcId="{464916D5-41BA-441C-966A-06A3CF635AD8}" destId="{3CB331EE-4909-491A-9508-28CBC144CB08}" srcOrd="0" destOrd="0" presId="urn:microsoft.com/office/officeart/2005/8/layout/orgChart1"/>
    <dgm:cxn modelId="{B6991793-9F04-4636-8BCF-36302E13EC1E}" type="presOf" srcId="{FD9EDF9F-FED9-4A48-A936-6812CF8F6CC7}" destId="{6BC81915-3BFD-4B71-87E5-207FAE9DA786}" srcOrd="0" destOrd="0" presId="urn:microsoft.com/office/officeart/2005/8/layout/orgChart1"/>
    <dgm:cxn modelId="{CD1BC49C-D292-4DD7-9523-02786A76DAE1}" type="presOf" srcId="{DAF7CD7C-31E9-4B02-B882-3FF71DADE005}" destId="{0211B82D-3AFF-4706-9EBA-6124D166080B}" srcOrd="0" destOrd="0" presId="urn:microsoft.com/office/officeart/2005/8/layout/orgChart1"/>
    <dgm:cxn modelId="{4825FEA0-FBCF-4EA0-9D14-27A969C2D7BB}" type="presOf" srcId="{8927CA20-91DD-4D7A-ACB6-268AD852E44E}" destId="{E7105C9E-8C8B-452A-A731-11A3A2349ACD}" srcOrd="0" destOrd="0" presId="urn:microsoft.com/office/officeart/2005/8/layout/orgChart1"/>
    <dgm:cxn modelId="{35C6AFAD-5970-4C40-9117-5DD8020BFF9D}" srcId="{71050969-7C0D-437E-82FE-29FE2FD7400F}" destId="{8927CA20-91DD-4D7A-ACB6-268AD852E44E}" srcOrd="0" destOrd="0" parTransId="{FD9EDF9F-FED9-4A48-A936-6812CF8F6CC7}" sibTransId="{B21E416D-4E6D-4770-9120-157E59CF3B97}"/>
    <dgm:cxn modelId="{36D9BAB1-0E90-4EE8-AE94-196FAB9BDCA8}" type="presOf" srcId="{A923F372-912E-42D8-973D-9CFB231441B9}" destId="{38924803-617D-49F2-B4B7-9DB2F2A93ABE}" srcOrd="0" destOrd="0" presId="urn:microsoft.com/office/officeart/2005/8/layout/orgChart1"/>
    <dgm:cxn modelId="{C4E2EBB4-7D46-40AB-A354-C01501BDB698}" type="presOf" srcId="{40C2C7C3-DD65-4527-8A95-19CDC076B186}" destId="{7988F4D3-10E0-4938-A880-39E69F5E7951}" srcOrd="0" destOrd="0" presId="urn:microsoft.com/office/officeart/2005/8/layout/orgChart1"/>
    <dgm:cxn modelId="{BAB46FBB-F9C1-4974-B139-AFC8C110F49C}" type="presOf" srcId="{2E9170B2-5B38-45F1-BD95-1D4D583A17A2}" destId="{9746D0F7-2747-4D89-A261-8D9166617985}" srcOrd="0" destOrd="0" presId="urn:microsoft.com/office/officeart/2005/8/layout/orgChart1"/>
    <dgm:cxn modelId="{6CC7F7C3-823B-4113-913A-DA64341F86B6}" type="presOf" srcId="{F262543B-361F-42DD-A46E-71C5BE49375E}" destId="{DFD252CF-8E00-42DE-B226-214F56CDD767}" srcOrd="0" destOrd="0" presId="urn:microsoft.com/office/officeart/2005/8/layout/orgChart1"/>
    <dgm:cxn modelId="{E38028CE-1BD3-4C0E-A7B8-826277C131A3}" type="presOf" srcId="{1325632A-2625-4B39-A0C5-676A2E4F64F0}" destId="{A9FC0CBF-A7D3-425E-B53C-A66AB2CFF2BE}" srcOrd="0" destOrd="0" presId="urn:microsoft.com/office/officeart/2005/8/layout/orgChart1"/>
    <dgm:cxn modelId="{7C2356F3-A0ED-49F2-935F-FAFC592BCF72}" srcId="{DAF7CD7C-31E9-4B02-B882-3FF71DADE005}" destId="{71050969-7C0D-437E-82FE-29FE2FD7400F}" srcOrd="0" destOrd="0" parTransId="{99DB8D65-80F4-4470-B621-5A3517A1C891}" sibTransId="{9F477410-9FE4-4E5D-A183-CDA94CE6C358}"/>
    <dgm:cxn modelId="{9AAF3420-BC4F-4B89-BF77-15D5BA2E5448}" type="presParOf" srcId="{0211B82D-3AFF-4706-9EBA-6124D166080B}" destId="{B402E821-D188-48F0-BC8D-387EC4B0D040}" srcOrd="0" destOrd="0" presId="urn:microsoft.com/office/officeart/2005/8/layout/orgChart1"/>
    <dgm:cxn modelId="{EEEBD8DE-96BF-4B04-B8CD-29B2DC97AE9A}" type="presParOf" srcId="{B402E821-D188-48F0-BC8D-387EC4B0D040}" destId="{F3CC25EE-05C0-4902-BEEE-63B7A0135B53}" srcOrd="0" destOrd="0" presId="urn:microsoft.com/office/officeart/2005/8/layout/orgChart1"/>
    <dgm:cxn modelId="{AA43B547-56BD-4C96-ABB3-2068A70FE59E}" type="presParOf" srcId="{F3CC25EE-05C0-4902-BEEE-63B7A0135B53}" destId="{9998D319-9C1A-4346-B023-559D660477AA}" srcOrd="0" destOrd="0" presId="urn:microsoft.com/office/officeart/2005/8/layout/orgChart1"/>
    <dgm:cxn modelId="{5742EE4E-3887-4D2F-BEDC-BA29A7F76E7A}" type="presParOf" srcId="{F3CC25EE-05C0-4902-BEEE-63B7A0135B53}" destId="{FA11105D-D517-491B-B74E-2DD425CF33C3}" srcOrd="1" destOrd="0" presId="urn:microsoft.com/office/officeart/2005/8/layout/orgChart1"/>
    <dgm:cxn modelId="{DDF77AAC-D7A6-485E-8D16-14A8864F1A05}" type="presParOf" srcId="{B402E821-D188-48F0-BC8D-387EC4B0D040}" destId="{3935764B-B8EE-4748-88A1-8C51FB35C356}" srcOrd="1" destOrd="0" presId="urn:microsoft.com/office/officeart/2005/8/layout/orgChart1"/>
    <dgm:cxn modelId="{FCADAF48-5A20-4041-8FF3-32F737D2E49D}" type="presParOf" srcId="{B402E821-D188-48F0-BC8D-387EC4B0D040}" destId="{0DD91730-4FB7-496B-9BE3-436DA74C4A9A}" srcOrd="2" destOrd="0" presId="urn:microsoft.com/office/officeart/2005/8/layout/orgChart1"/>
    <dgm:cxn modelId="{C1BF231E-8636-48E6-BBC7-08C0CE3B5AFB}" type="presParOf" srcId="{0DD91730-4FB7-496B-9BE3-436DA74C4A9A}" destId="{6BC81915-3BFD-4B71-87E5-207FAE9DA786}" srcOrd="0" destOrd="0" presId="urn:microsoft.com/office/officeart/2005/8/layout/orgChart1"/>
    <dgm:cxn modelId="{B8A3F728-66A2-4293-A28B-B5D665B1FD83}" type="presParOf" srcId="{0DD91730-4FB7-496B-9BE3-436DA74C4A9A}" destId="{4B816FB6-FD40-45B5-9078-9C91C59FF02D}" srcOrd="1" destOrd="0" presId="urn:microsoft.com/office/officeart/2005/8/layout/orgChart1"/>
    <dgm:cxn modelId="{41F6D9B1-5483-4737-A6C3-82D1A7D30321}" type="presParOf" srcId="{4B816FB6-FD40-45B5-9078-9C91C59FF02D}" destId="{3C0B6E90-236B-4A55-AF29-F2349F32051F}" srcOrd="0" destOrd="0" presId="urn:microsoft.com/office/officeart/2005/8/layout/orgChart1"/>
    <dgm:cxn modelId="{77820B1E-D46B-4894-AECC-C75CC8B3D8A8}" type="presParOf" srcId="{3C0B6E90-236B-4A55-AF29-F2349F32051F}" destId="{E7105C9E-8C8B-452A-A731-11A3A2349ACD}" srcOrd="0" destOrd="0" presId="urn:microsoft.com/office/officeart/2005/8/layout/orgChart1"/>
    <dgm:cxn modelId="{436AEB70-2436-4B1A-BA2C-91487D78D8B2}" type="presParOf" srcId="{3C0B6E90-236B-4A55-AF29-F2349F32051F}" destId="{9E57A342-8AC4-4CF3-8E01-DAC52039FD1F}" srcOrd="1" destOrd="0" presId="urn:microsoft.com/office/officeart/2005/8/layout/orgChart1"/>
    <dgm:cxn modelId="{4919F02A-9B6A-4322-9E53-771A4AD16CBA}" type="presParOf" srcId="{4B816FB6-FD40-45B5-9078-9C91C59FF02D}" destId="{6B36937D-BAF3-41BC-A233-8093E5358008}" srcOrd="1" destOrd="0" presId="urn:microsoft.com/office/officeart/2005/8/layout/orgChart1"/>
    <dgm:cxn modelId="{5141CBA7-06C0-48D8-8E69-7BEEFC47DA5A}" type="presParOf" srcId="{4B816FB6-FD40-45B5-9078-9C91C59FF02D}" destId="{30AAABC9-CF50-41B5-B592-01E32773CEE4}" srcOrd="2" destOrd="0" presId="urn:microsoft.com/office/officeart/2005/8/layout/orgChart1"/>
    <dgm:cxn modelId="{C3592ED4-44F0-4E68-A3F9-6110C0B85E20}" type="presParOf" srcId="{0DD91730-4FB7-496B-9BE3-436DA74C4A9A}" destId="{A9FC0CBF-A7D3-425E-B53C-A66AB2CFF2BE}" srcOrd="2" destOrd="0" presId="urn:microsoft.com/office/officeart/2005/8/layout/orgChart1"/>
    <dgm:cxn modelId="{E3CB0C2E-EF07-4A7F-A4EB-F7C4EF8F066A}" type="presParOf" srcId="{0DD91730-4FB7-496B-9BE3-436DA74C4A9A}" destId="{A827DA5B-2131-482E-A570-6B74D3A2733D}" srcOrd="3" destOrd="0" presId="urn:microsoft.com/office/officeart/2005/8/layout/orgChart1"/>
    <dgm:cxn modelId="{64D49A09-F4EF-40CC-BD14-5CC34A897C59}" type="presParOf" srcId="{A827DA5B-2131-482E-A570-6B74D3A2733D}" destId="{F80B5288-CB97-4203-9F8C-76F84F4AF575}" srcOrd="0" destOrd="0" presId="urn:microsoft.com/office/officeart/2005/8/layout/orgChart1"/>
    <dgm:cxn modelId="{0EACABE2-83A5-49A1-B27E-800A68743B4A}" type="presParOf" srcId="{F80B5288-CB97-4203-9F8C-76F84F4AF575}" destId="{BE537B52-F839-4213-A5C8-7E5266E5EA80}" srcOrd="0" destOrd="0" presId="urn:microsoft.com/office/officeart/2005/8/layout/orgChart1"/>
    <dgm:cxn modelId="{1E669370-AB1D-47CD-A07C-C7183E797B72}" type="presParOf" srcId="{F80B5288-CB97-4203-9F8C-76F84F4AF575}" destId="{3A151658-B6A9-44EB-9AC6-A7FA6CC442F5}" srcOrd="1" destOrd="0" presId="urn:microsoft.com/office/officeart/2005/8/layout/orgChart1"/>
    <dgm:cxn modelId="{13097FFC-1970-4E1B-9538-06EC744ECB26}" type="presParOf" srcId="{A827DA5B-2131-482E-A570-6B74D3A2733D}" destId="{02F94663-EE60-4355-BCE5-DC2FCF47E808}" srcOrd="1" destOrd="0" presId="urn:microsoft.com/office/officeart/2005/8/layout/orgChart1"/>
    <dgm:cxn modelId="{813AAF6E-B447-47FD-B630-EF98F743C5FD}" type="presParOf" srcId="{A827DA5B-2131-482E-A570-6B74D3A2733D}" destId="{A6A11349-592E-40B6-BD06-82AB87FED0D0}" srcOrd="2" destOrd="0" presId="urn:microsoft.com/office/officeart/2005/8/layout/orgChart1"/>
    <dgm:cxn modelId="{1C2CD5D3-BF1E-48CC-BD32-2141D021E1C6}" type="presParOf" srcId="{0DD91730-4FB7-496B-9BE3-436DA74C4A9A}" destId="{9746D0F7-2747-4D89-A261-8D9166617985}" srcOrd="4" destOrd="0" presId="urn:microsoft.com/office/officeart/2005/8/layout/orgChart1"/>
    <dgm:cxn modelId="{4C2DCCD6-D894-40E7-9194-860B8B7E4220}" type="presParOf" srcId="{0DD91730-4FB7-496B-9BE3-436DA74C4A9A}" destId="{70203DDF-EE70-4E63-894C-A2392D998E02}" srcOrd="5" destOrd="0" presId="urn:microsoft.com/office/officeart/2005/8/layout/orgChart1"/>
    <dgm:cxn modelId="{89BBA92C-ECCB-4C34-98B6-5DEAF71D6C80}" type="presParOf" srcId="{70203DDF-EE70-4E63-894C-A2392D998E02}" destId="{0AF0ABFF-D723-48CD-81FB-D93D583E0667}" srcOrd="0" destOrd="0" presId="urn:microsoft.com/office/officeart/2005/8/layout/orgChart1"/>
    <dgm:cxn modelId="{6E9A766B-9CE8-4B4A-AE4B-593A629B0A1C}" type="presParOf" srcId="{0AF0ABFF-D723-48CD-81FB-D93D583E0667}" destId="{3CB331EE-4909-491A-9508-28CBC144CB08}" srcOrd="0" destOrd="0" presId="urn:microsoft.com/office/officeart/2005/8/layout/orgChart1"/>
    <dgm:cxn modelId="{17F0DD05-D1B0-4CB8-A658-10517A496CEA}" type="presParOf" srcId="{0AF0ABFF-D723-48CD-81FB-D93D583E0667}" destId="{2C381702-B72C-4B54-92D1-893545BB6048}" srcOrd="1" destOrd="0" presId="urn:microsoft.com/office/officeart/2005/8/layout/orgChart1"/>
    <dgm:cxn modelId="{A9BA3010-312E-424F-B9E1-238B9A55B1FE}" type="presParOf" srcId="{70203DDF-EE70-4E63-894C-A2392D998E02}" destId="{53DF9EBE-B547-4B3D-9D9C-E04837E3BB7F}" srcOrd="1" destOrd="0" presId="urn:microsoft.com/office/officeart/2005/8/layout/orgChart1"/>
    <dgm:cxn modelId="{48EEB887-00C7-4753-A11D-25DB1A49CC14}" type="presParOf" srcId="{70203DDF-EE70-4E63-894C-A2392D998E02}" destId="{BFB4EAF0-4D96-4E78-8622-46E106AA417F}" srcOrd="2" destOrd="0" presId="urn:microsoft.com/office/officeart/2005/8/layout/orgChart1"/>
    <dgm:cxn modelId="{54934538-913E-47D0-A817-63C1E910057F}" type="presParOf" srcId="{0DD91730-4FB7-496B-9BE3-436DA74C4A9A}" destId="{50B20BCE-AA16-4BE8-9E18-3A835448954C}" srcOrd="6" destOrd="0" presId="urn:microsoft.com/office/officeart/2005/8/layout/orgChart1"/>
    <dgm:cxn modelId="{A887E0BE-9902-46D5-8949-1C678018EB48}" type="presParOf" srcId="{0DD91730-4FB7-496B-9BE3-436DA74C4A9A}" destId="{2953F96B-9AA3-48E7-9518-36560C9BE78B}" srcOrd="7" destOrd="0" presId="urn:microsoft.com/office/officeart/2005/8/layout/orgChart1"/>
    <dgm:cxn modelId="{CF449577-24C0-4B30-A28D-9C175AAB8EA5}" type="presParOf" srcId="{2953F96B-9AA3-48E7-9518-36560C9BE78B}" destId="{6155B216-EC21-437D-873C-3C317637B1ED}" srcOrd="0" destOrd="0" presId="urn:microsoft.com/office/officeart/2005/8/layout/orgChart1"/>
    <dgm:cxn modelId="{50341122-5689-4C0B-ACEA-F98B95B8E956}" type="presParOf" srcId="{6155B216-EC21-437D-873C-3C317637B1ED}" destId="{7988F4D3-10E0-4938-A880-39E69F5E7951}" srcOrd="0" destOrd="0" presId="urn:microsoft.com/office/officeart/2005/8/layout/orgChart1"/>
    <dgm:cxn modelId="{CFCD1AF8-E4AE-4BC1-839E-F0E7F70C4EB1}" type="presParOf" srcId="{6155B216-EC21-437D-873C-3C317637B1ED}" destId="{33D51970-3120-49AD-97A1-DD5D9F3C94C7}" srcOrd="1" destOrd="0" presId="urn:microsoft.com/office/officeart/2005/8/layout/orgChart1"/>
    <dgm:cxn modelId="{49541979-32AE-4AC5-AFE8-35A6D38CC5CF}" type="presParOf" srcId="{2953F96B-9AA3-48E7-9518-36560C9BE78B}" destId="{F59D6017-D4D4-488D-8C9E-BC6C0913B170}" srcOrd="1" destOrd="0" presId="urn:microsoft.com/office/officeart/2005/8/layout/orgChart1"/>
    <dgm:cxn modelId="{4208019A-DC97-4243-8204-AE9D2A1CC1A3}" type="presParOf" srcId="{F59D6017-D4D4-488D-8C9E-BC6C0913B170}" destId="{38924803-617D-49F2-B4B7-9DB2F2A93ABE}" srcOrd="0" destOrd="0" presId="urn:microsoft.com/office/officeart/2005/8/layout/orgChart1"/>
    <dgm:cxn modelId="{067D5E0E-CB55-42B7-A2CF-7AEFA55E5214}" type="presParOf" srcId="{F59D6017-D4D4-488D-8C9E-BC6C0913B170}" destId="{32E7AF94-EE98-4B74-B37C-2E108B498E6B}" srcOrd="1" destOrd="0" presId="urn:microsoft.com/office/officeart/2005/8/layout/orgChart1"/>
    <dgm:cxn modelId="{479ECFF8-3DAC-47D7-B6A8-E31D237E68B6}" type="presParOf" srcId="{32E7AF94-EE98-4B74-B37C-2E108B498E6B}" destId="{AEA9F2BD-A245-4019-BC64-8201799A373C}" srcOrd="0" destOrd="0" presId="urn:microsoft.com/office/officeart/2005/8/layout/orgChart1"/>
    <dgm:cxn modelId="{D16BC90F-AB06-41F4-98C0-8557BF432D57}" type="presParOf" srcId="{AEA9F2BD-A245-4019-BC64-8201799A373C}" destId="{A90A5639-0D0A-4F96-8B0D-22AF8427496E}" srcOrd="0" destOrd="0" presId="urn:microsoft.com/office/officeart/2005/8/layout/orgChart1"/>
    <dgm:cxn modelId="{99BC0BE1-C672-414C-9DD3-FCA1D31C82D3}" type="presParOf" srcId="{AEA9F2BD-A245-4019-BC64-8201799A373C}" destId="{5C2CB2B7-2BE5-4B8A-975A-5F16E7D79518}" srcOrd="1" destOrd="0" presId="urn:microsoft.com/office/officeart/2005/8/layout/orgChart1"/>
    <dgm:cxn modelId="{3F7C23EC-D4D1-4D05-B2E5-BC63A13A5852}" type="presParOf" srcId="{32E7AF94-EE98-4B74-B37C-2E108B498E6B}" destId="{267E992C-FC96-4239-9897-ED4F161523B5}" srcOrd="1" destOrd="0" presId="urn:microsoft.com/office/officeart/2005/8/layout/orgChart1"/>
    <dgm:cxn modelId="{A4B8CF5D-055E-4050-BEDA-06DD1DD4C105}" type="presParOf" srcId="{32E7AF94-EE98-4B74-B37C-2E108B498E6B}" destId="{FA554FE8-2E5C-4558-B2C7-AEC9A8A44E60}" srcOrd="2" destOrd="0" presId="urn:microsoft.com/office/officeart/2005/8/layout/orgChart1"/>
    <dgm:cxn modelId="{A4A6A006-42ED-413D-BC52-033AA5AE4624}" type="presParOf" srcId="{F59D6017-D4D4-488D-8C9E-BC6C0913B170}" destId="{9B29097D-938F-49C7-8215-47D11531112C}" srcOrd="2" destOrd="0" presId="urn:microsoft.com/office/officeart/2005/8/layout/orgChart1"/>
    <dgm:cxn modelId="{32CE99CD-264E-439A-A0F8-9AC137BEF6E1}" type="presParOf" srcId="{F59D6017-D4D4-488D-8C9E-BC6C0913B170}" destId="{765C4A12-BA76-4AEF-8437-F621795ABD5F}" srcOrd="3" destOrd="0" presId="urn:microsoft.com/office/officeart/2005/8/layout/orgChart1"/>
    <dgm:cxn modelId="{CA8ACAAD-E336-45B8-8D58-203965108A18}" type="presParOf" srcId="{765C4A12-BA76-4AEF-8437-F621795ABD5F}" destId="{76307134-EA3E-4C18-9F1F-8C5450D5F8B0}" srcOrd="0" destOrd="0" presId="urn:microsoft.com/office/officeart/2005/8/layout/orgChart1"/>
    <dgm:cxn modelId="{A384D019-2A11-4CAF-9912-68352DA3F833}" type="presParOf" srcId="{76307134-EA3E-4C18-9F1F-8C5450D5F8B0}" destId="{DFD252CF-8E00-42DE-B226-214F56CDD767}" srcOrd="0" destOrd="0" presId="urn:microsoft.com/office/officeart/2005/8/layout/orgChart1"/>
    <dgm:cxn modelId="{53BAFDF4-6407-4A21-88A4-64B5B7BC4428}" type="presParOf" srcId="{76307134-EA3E-4C18-9F1F-8C5450D5F8B0}" destId="{D84F7241-99B9-4BF1-B6A5-9FF43FAD359D}" srcOrd="1" destOrd="0" presId="urn:microsoft.com/office/officeart/2005/8/layout/orgChart1"/>
    <dgm:cxn modelId="{2C04EC88-1070-4EA8-BEFB-D8BACA1A780F}" type="presParOf" srcId="{765C4A12-BA76-4AEF-8437-F621795ABD5F}" destId="{56454C57-2C16-4C45-9FE5-5116D9C88858}" srcOrd="1" destOrd="0" presId="urn:microsoft.com/office/officeart/2005/8/layout/orgChart1"/>
    <dgm:cxn modelId="{BB82F91E-DC69-4A3F-A6F7-10A62BBDA579}" type="presParOf" srcId="{765C4A12-BA76-4AEF-8437-F621795ABD5F}" destId="{8A9044FE-35B7-410B-875A-81F0B15D6190}" srcOrd="2" destOrd="0" presId="urn:microsoft.com/office/officeart/2005/8/layout/orgChart1"/>
    <dgm:cxn modelId="{416B6C12-F8BA-40E9-AE54-91D580EEAE8C}" type="presParOf" srcId="{2953F96B-9AA3-48E7-9518-36560C9BE78B}" destId="{B687C200-663E-43F6-9DDB-78AA9E822F5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9097D-938F-49C7-8215-47D11531112C}">
      <dsp:nvSpPr>
        <dsp:cNvPr id="0" name=""/>
        <dsp:cNvSpPr/>
      </dsp:nvSpPr>
      <dsp:spPr>
        <a:xfrm>
          <a:off x="7101996" y="1947502"/>
          <a:ext cx="304415" cy="7703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0306"/>
              </a:lnTo>
              <a:lnTo>
                <a:pt x="304415" y="770306"/>
              </a:lnTo>
            </a:path>
          </a:pathLst>
        </a:custGeom>
        <a:noFill/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924803-617D-49F2-B4B7-9DB2F2A93ABE}">
      <dsp:nvSpPr>
        <dsp:cNvPr id="0" name=""/>
        <dsp:cNvSpPr/>
      </dsp:nvSpPr>
      <dsp:spPr>
        <a:xfrm>
          <a:off x="6501187" y="1947502"/>
          <a:ext cx="600809" cy="738011"/>
        </a:xfrm>
        <a:custGeom>
          <a:avLst/>
          <a:gdLst/>
          <a:ahLst/>
          <a:cxnLst/>
          <a:rect l="0" t="0" r="0" b="0"/>
          <a:pathLst>
            <a:path>
              <a:moveTo>
                <a:pt x="600809" y="0"/>
              </a:moveTo>
              <a:lnTo>
                <a:pt x="600809" y="738011"/>
              </a:lnTo>
              <a:lnTo>
                <a:pt x="0" y="738011"/>
              </a:lnTo>
            </a:path>
          </a:pathLst>
        </a:custGeom>
        <a:noFill/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B20BCE-AA16-4BE8-9E18-3A835448954C}">
      <dsp:nvSpPr>
        <dsp:cNvPr id="0" name=""/>
        <dsp:cNvSpPr/>
      </dsp:nvSpPr>
      <dsp:spPr>
        <a:xfrm>
          <a:off x="4198433" y="810218"/>
          <a:ext cx="2093344" cy="732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2174"/>
              </a:lnTo>
              <a:lnTo>
                <a:pt x="2093344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6D0F7-2747-4D89-A261-8D9166617985}">
      <dsp:nvSpPr>
        <dsp:cNvPr id="0" name=""/>
        <dsp:cNvSpPr/>
      </dsp:nvSpPr>
      <dsp:spPr>
        <a:xfrm>
          <a:off x="4198433" y="810218"/>
          <a:ext cx="219050" cy="732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2174"/>
              </a:lnTo>
              <a:lnTo>
                <a:pt x="21905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FC0CBF-A7D3-425E-B53C-A66AB2CFF2BE}">
      <dsp:nvSpPr>
        <dsp:cNvPr id="0" name=""/>
        <dsp:cNvSpPr/>
      </dsp:nvSpPr>
      <dsp:spPr>
        <a:xfrm>
          <a:off x="4058524" y="810218"/>
          <a:ext cx="139908" cy="732174"/>
        </a:xfrm>
        <a:custGeom>
          <a:avLst/>
          <a:gdLst/>
          <a:ahLst/>
          <a:cxnLst/>
          <a:rect l="0" t="0" r="0" b="0"/>
          <a:pathLst>
            <a:path>
              <a:moveTo>
                <a:pt x="139908" y="0"/>
              </a:moveTo>
              <a:lnTo>
                <a:pt x="139908" y="732174"/>
              </a:lnTo>
              <a:lnTo>
                <a:pt x="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C81915-3BFD-4B71-87E5-207FAE9DA786}">
      <dsp:nvSpPr>
        <dsp:cNvPr id="0" name=""/>
        <dsp:cNvSpPr/>
      </dsp:nvSpPr>
      <dsp:spPr>
        <a:xfrm>
          <a:off x="2276044" y="810218"/>
          <a:ext cx="1922388" cy="732174"/>
        </a:xfrm>
        <a:custGeom>
          <a:avLst/>
          <a:gdLst/>
          <a:ahLst/>
          <a:cxnLst/>
          <a:rect l="0" t="0" r="0" b="0"/>
          <a:pathLst>
            <a:path>
              <a:moveTo>
                <a:pt x="1922388" y="0"/>
              </a:moveTo>
              <a:lnTo>
                <a:pt x="1922388" y="732174"/>
              </a:lnTo>
              <a:lnTo>
                <a:pt x="0" y="732174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8D319-9C1A-4346-B023-559D660477AA}">
      <dsp:nvSpPr>
        <dsp:cNvPr id="0" name=""/>
        <dsp:cNvSpPr/>
      </dsp:nvSpPr>
      <dsp:spPr>
        <a:xfrm>
          <a:off x="3388215" y="0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Início</a:t>
          </a:r>
          <a:endParaRPr lang="en-US" sz="2100" kern="1200" dirty="0"/>
        </a:p>
      </dsp:txBody>
      <dsp:txXfrm>
        <a:off x="3388215" y="0"/>
        <a:ext cx="1620436" cy="810218"/>
      </dsp:txXfrm>
    </dsp:sp>
    <dsp:sp modelId="{E7105C9E-8C8B-452A-A731-11A3A2349ACD}">
      <dsp:nvSpPr>
        <dsp:cNvPr id="0" name=""/>
        <dsp:cNvSpPr/>
      </dsp:nvSpPr>
      <dsp:spPr>
        <a:xfrm>
          <a:off x="65560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Troca</a:t>
          </a:r>
          <a:r>
            <a:rPr lang="en-US" sz="2100" kern="1200" dirty="0"/>
            <a:t> 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655608" y="1137283"/>
        <a:ext cx="1620436" cy="810218"/>
      </dsp:txXfrm>
    </dsp:sp>
    <dsp:sp modelId="{BE537B52-F839-4213-A5C8-7E5266E5EA80}">
      <dsp:nvSpPr>
        <dsp:cNvPr id="0" name=""/>
        <dsp:cNvSpPr/>
      </dsp:nvSpPr>
      <dsp:spPr>
        <a:xfrm>
          <a:off x="243808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Venda 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2438088" y="1137283"/>
        <a:ext cx="1620436" cy="810218"/>
      </dsp:txXfrm>
    </dsp:sp>
    <dsp:sp modelId="{3CB331EE-4909-491A-9508-28CBC144CB08}">
      <dsp:nvSpPr>
        <dsp:cNvPr id="0" name=""/>
        <dsp:cNvSpPr/>
      </dsp:nvSpPr>
      <dsp:spPr>
        <a:xfrm>
          <a:off x="4417484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Compra</a:t>
          </a:r>
          <a:r>
            <a:rPr lang="en-US" sz="2100" kern="1200" dirty="0"/>
            <a:t> 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4417484" y="1137283"/>
        <a:ext cx="1620436" cy="810218"/>
      </dsp:txXfrm>
    </dsp:sp>
    <dsp:sp modelId="{7988F4D3-10E0-4938-A880-39E69F5E7951}">
      <dsp:nvSpPr>
        <dsp:cNvPr id="0" name=""/>
        <dsp:cNvSpPr/>
      </dsp:nvSpPr>
      <dsp:spPr>
        <a:xfrm>
          <a:off x="6291778" y="1137283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Administrador</a:t>
          </a:r>
          <a:endParaRPr lang="en-US" sz="2100" kern="1200" dirty="0"/>
        </a:p>
      </dsp:txBody>
      <dsp:txXfrm>
        <a:off x="6291778" y="1137283"/>
        <a:ext cx="1620436" cy="810218"/>
      </dsp:txXfrm>
    </dsp:sp>
    <dsp:sp modelId="{A90A5639-0D0A-4F96-8B0D-22AF8427496E}">
      <dsp:nvSpPr>
        <dsp:cNvPr id="0" name=""/>
        <dsp:cNvSpPr/>
      </dsp:nvSpPr>
      <dsp:spPr>
        <a:xfrm>
          <a:off x="4880750" y="2280404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Gestão</a:t>
          </a:r>
          <a:r>
            <a:rPr lang="en-US" sz="2100" kern="1200" dirty="0"/>
            <a:t> de </a:t>
          </a:r>
          <a:r>
            <a:rPr lang="en-US" sz="2100" kern="1200" dirty="0" err="1"/>
            <a:t>Cromos</a:t>
          </a:r>
          <a:endParaRPr lang="en-US" sz="2100" kern="1200" dirty="0"/>
        </a:p>
      </dsp:txBody>
      <dsp:txXfrm>
        <a:off x="4880750" y="2280404"/>
        <a:ext cx="1620436" cy="810218"/>
      </dsp:txXfrm>
    </dsp:sp>
    <dsp:sp modelId="{DFD252CF-8E00-42DE-B226-214F56CDD767}">
      <dsp:nvSpPr>
        <dsp:cNvPr id="0" name=""/>
        <dsp:cNvSpPr/>
      </dsp:nvSpPr>
      <dsp:spPr>
        <a:xfrm>
          <a:off x="7406411" y="2312699"/>
          <a:ext cx="1620436" cy="8102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Gestão</a:t>
          </a:r>
          <a:r>
            <a:rPr lang="en-US" sz="2100" kern="1200" dirty="0"/>
            <a:t> de </a:t>
          </a:r>
          <a:r>
            <a:rPr lang="en-US" sz="2100" kern="1200" dirty="0" err="1"/>
            <a:t>Utilizadores</a:t>
          </a:r>
          <a:endParaRPr lang="en-US" sz="2100" kern="1200" dirty="0"/>
        </a:p>
      </dsp:txBody>
      <dsp:txXfrm>
        <a:off x="7406411" y="2312699"/>
        <a:ext cx="1620436" cy="8102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6E7B1-D1A4-4093-8ADA-0B6E19F0E525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C39DE-0523-4640-9D20-1BB4CFEF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46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C39DE-0523-4640-9D20-1BB4CFEF9C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2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4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-719" y="0"/>
            <a:ext cx="902335" cy="10287000"/>
          </a:xfrm>
          <a:custGeom>
            <a:avLst/>
            <a:gdLst/>
            <a:ahLst/>
            <a:cxnLst/>
            <a:rect l="l" t="t" r="r" b="b"/>
            <a:pathLst>
              <a:path w="902335" h="10287000">
                <a:moveTo>
                  <a:pt x="902047" y="0"/>
                </a:moveTo>
                <a:lnTo>
                  <a:pt x="0" y="0"/>
                </a:lnTo>
                <a:lnTo>
                  <a:pt x="0" y="10286556"/>
                </a:lnTo>
                <a:lnTo>
                  <a:pt x="451381" y="10286556"/>
                </a:lnTo>
                <a:lnTo>
                  <a:pt x="902047" y="10286556"/>
                </a:lnTo>
                <a:lnTo>
                  <a:pt x="90204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991080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655670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632089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403183" y="6482033"/>
            <a:ext cx="8884920" cy="3805554"/>
          </a:xfrm>
          <a:custGeom>
            <a:avLst/>
            <a:gdLst/>
            <a:ahLst/>
            <a:cxnLst/>
            <a:rect l="l" t="t" r="r" b="b"/>
            <a:pathLst>
              <a:path w="8884919" h="3805554">
                <a:moveTo>
                  <a:pt x="0" y="3804964"/>
                </a:moveTo>
                <a:lnTo>
                  <a:pt x="918146" y="2213941"/>
                </a:lnTo>
                <a:lnTo>
                  <a:pt x="3368318" y="1558044"/>
                </a:lnTo>
                <a:lnTo>
                  <a:pt x="4207034" y="105116"/>
                </a:lnTo>
                <a:lnTo>
                  <a:pt x="5679487" y="499663"/>
                </a:lnTo>
                <a:lnTo>
                  <a:pt x="7543612" y="0"/>
                </a:lnTo>
                <a:lnTo>
                  <a:pt x="8496883" y="952540"/>
                </a:lnTo>
                <a:lnTo>
                  <a:pt x="8884818" y="952540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8F4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09827" y="2631618"/>
            <a:ext cx="16081045" cy="756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22202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jpg"/><Relationship Id="rId7" Type="http://schemas.openxmlformats.org/officeDocument/2006/relationships/hyperlink" Target="https://danq.me/2019/03/04/what-does-ajax-even-stand-for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://commons.wikimedia.org/wiki/File%3AJavaScript-logo.png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0466" y="1379017"/>
            <a:ext cx="4656683" cy="936154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12700" marR="5080">
              <a:lnSpc>
                <a:spcPts val="6520"/>
              </a:lnSpc>
              <a:spcBef>
                <a:spcPts val="800"/>
              </a:spcBef>
            </a:pPr>
            <a:r>
              <a:rPr lang="en-US" sz="5900" spc="-5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5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88322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26128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663946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88322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26128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63946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588322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126128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0"/>
                </a:lnTo>
                <a:lnTo>
                  <a:pt x="192963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663946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218ABA64-7442-3446-82BC-D5E55A79A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550" y="1111250"/>
            <a:ext cx="5600698" cy="56006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CC3254-BB19-BA6E-1E22-9011A8A706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4022" y="211070"/>
            <a:ext cx="1014131" cy="90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CE820F3-D769-F05D-17FF-7D85D4587CD9}"/>
              </a:ext>
            </a:extLst>
          </p:cNvPr>
          <p:cNvGrpSpPr/>
          <p:nvPr/>
        </p:nvGrpSpPr>
        <p:grpSpPr>
          <a:xfrm>
            <a:off x="1588322" y="5149850"/>
            <a:ext cx="6378388" cy="2030250"/>
            <a:chOff x="1588322" y="4744512"/>
            <a:chExt cx="6378388" cy="20302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BBC81A-4CEA-E2F7-9DDF-62B06385B24F}"/>
                </a:ext>
              </a:extLst>
            </p:cNvPr>
            <p:cNvSpPr txBox="1"/>
            <p:nvPr/>
          </p:nvSpPr>
          <p:spPr>
            <a:xfrm>
              <a:off x="1588322" y="474451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Unidade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Curricular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Tecnologias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Web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DF8917-136A-1EE2-4888-57841D2F75E0}"/>
                </a:ext>
              </a:extLst>
            </p:cNvPr>
            <p:cNvSpPr txBox="1"/>
            <p:nvPr/>
          </p:nvSpPr>
          <p:spPr>
            <a:xfrm>
              <a:off x="1588322" y="5288480"/>
              <a:ext cx="50067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Alunos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Marco Fernandes nº 30566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Francisco Pimenta nº 25418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3D5313-6AD6-3F5B-B9C4-EDCC1249A05F}"/>
                </a:ext>
              </a:extLst>
            </p:cNvPr>
            <p:cNvSpPr txBox="1"/>
            <p:nvPr/>
          </p:nvSpPr>
          <p:spPr>
            <a:xfrm>
              <a:off x="1588322" y="637465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Curso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Engenharia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Computação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Gráfica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Multimédia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2407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8155" y="239403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84"/>
                </a:lnTo>
                <a:lnTo>
                  <a:pt x="192901" y="286533"/>
                </a:lnTo>
                <a:lnTo>
                  <a:pt x="93573" y="385884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155" y="295559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33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8155" y="351787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84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84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46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84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-720" y="0"/>
            <a:ext cx="18288719" cy="548005"/>
          </a:xfrm>
          <a:custGeom>
            <a:avLst/>
            <a:gdLst/>
            <a:ahLst/>
            <a:cxnLst/>
            <a:rect l="l" t="t" r="r" b="b"/>
            <a:pathLst>
              <a:path w="12042140" h="548005">
                <a:moveTo>
                  <a:pt x="12041983" y="0"/>
                </a:moveTo>
                <a:lnTo>
                  <a:pt x="0" y="0"/>
                </a:lnTo>
                <a:lnTo>
                  <a:pt x="0" y="547839"/>
                </a:lnTo>
                <a:lnTo>
                  <a:pt x="6021344" y="547839"/>
                </a:lnTo>
                <a:lnTo>
                  <a:pt x="12041983" y="547839"/>
                </a:lnTo>
                <a:lnTo>
                  <a:pt x="12041983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52636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6325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200133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702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73187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21008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39919" y="548004"/>
            <a:ext cx="7048081" cy="9738993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751647" y="2079485"/>
            <a:ext cx="8111605" cy="7745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950" spc="-20" dirty="0" err="1"/>
              <a:t>Estrutura</a:t>
            </a:r>
            <a:r>
              <a:rPr lang="en-US" sz="4950" spc="-20" dirty="0"/>
              <a:t> da Plataforma WEB</a:t>
            </a:r>
            <a:endParaRPr sz="4950" dirty="0"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766ADC7-34CA-AD37-DE89-BDE40ADDA7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600713"/>
              </p:ext>
            </p:extLst>
          </p:nvPr>
        </p:nvGraphicFramePr>
        <p:xfrm>
          <a:off x="1371462" y="3903953"/>
          <a:ext cx="9154907" cy="5421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595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80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/>
              <a:t>Etapas</a:t>
            </a:r>
            <a:endParaRPr sz="3600" dirty="0"/>
          </a:p>
        </p:txBody>
      </p:sp>
      <p:sp>
        <p:nvSpPr>
          <p:cNvPr id="14" name="object 14"/>
          <p:cNvSpPr txBox="1"/>
          <p:nvPr/>
        </p:nvSpPr>
        <p:spPr>
          <a:xfrm>
            <a:off x="9094112" y="3703108"/>
            <a:ext cx="6617730" cy="421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Fase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2: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Desenvolvimento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do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Programa</a:t>
            </a:r>
            <a:endParaRPr lang="en-US" sz="2800" spc="105" dirty="0">
              <a:solidFill>
                <a:srgbClr val="222020"/>
              </a:solidFill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6399" y="-82807"/>
            <a:ext cx="7038308" cy="6543002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5959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542280" cy="5517515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356915" y="2622093"/>
            <a:ext cx="783209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50" spc="-65" dirty="0" err="1"/>
              <a:t>Área</a:t>
            </a:r>
            <a:r>
              <a:rPr lang="en-US" sz="5550" spc="-65" dirty="0"/>
              <a:t> do </a:t>
            </a:r>
            <a:r>
              <a:rPr lang="en-US" sz="5550" spc="-65" dirty="0" err="1"/>
              <a:t>Cliente</a:t>
            </a:r>
            <a:endParaRPr sz="5550" dirty="0"/>
          </a:p>
        </p:txBody>
      </p:sp>
      <p:sp>
        <p:nvSpPr>
          <p:cNvPr id="9" name="object 9"/>
          <p:cNvSpPr/>
          <p:nvPr/>
        </p:nvSpPr>
        <p:spPr>
          <a:xfrm>
            <a:off x="3802926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40750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79287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02926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340750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879287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802926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340750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879287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05B69A4-8E25-9D7E-A0FE-C32AB5D8B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150" y="3726219"/>
            <a:ext cx="10098111" cy="503576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5542280" cy="5517515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356915" y="2622093"/>
            <a:ext cx="783209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50" spc="-65" dirty="0" err="1"/>
              <a:t>Área</a:t>
            </a:r>
            <a:r>
              <a:rPr lang="en-US" sz="5550" spc="-65" dirty="0"/>
              <a:t> do </a:t>
            </a:r>
            <a:r>
              <a:rPr lang="en-US" sz="5550" spc="-65" dirty="0" err="1"/>
              <a:t>Administrador</a:t>
            </a:r>
            <a:endParaRPr sz="5550" dirty="0"/>
          </a:p>
        </p:txBody>
      </p:sp>
      <p:sp>
        <p:nvSpPr>
          <p:cNvPr id="9" name="object 9"/>
          <p:cNvSpPr/>
          <p:nvPr/>
        </p:nvSpPr>
        <p:spPr>
          <a:xfrm>
            <a:off x="3802926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40750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79287" y="719185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02926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340750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879287" y="775342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802926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340750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879287" y="831570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81BE1E-9490-B2C0-514E-4EAADF385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011" y="3853958"/>
            <a:ext cx="11087522" cy="551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31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 rot="10800000">
            <a:off x="12350750" y="5855127"/>
            <a:ext cx="5975634" cy="3882873"/>
          </a:xfrm>
          <a:custGeom>
            <a:avLst/>
            <a:gdLst/>
            <a:ahLst/>
            <a:cxnLst/>
            <a:rect l="l" t="t" r="r" b="b"/>
            <a:pathLst>
              <a:path w="5542280" h="5517515">
                <a:moveTo>
                  <a:pt x="5541966" y="0"/>
                </a:moveTo>
                <a:lnTo>
                  <a:pt x="4481271" y="1364385"/>
                </a:lnTo>
                <a:lnTo>
                  <a:pt x="4689348" y="3028314"/>
                </a:lnTo>
                <a:lnTo>
                  <a:pt x="3278149" y="3603586"/>
                </a:lnTo>
                <a:lnTo>
                  <a:pt x="2093023" y="5127103"/>
                </a:lnTo>
                <a:lnTo>
                  <a:pt x="758150" y="4942788"/>
                </a:lnTo>
                <a:lnTo>
                  <a:pt x="0" y="5516912"/>
                </a:lnTo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738001"/>
            <a:ext cx="18288000" cy="548005"/>
          </a:xfrm>
          <a:custGeom>
            <a:avLst/>
            <a:gdLst/>
            <a:ahLst/>
            <a:cxnLst/>
            <a:rect l="l" t="t" r="r" b="b"/>
            <a:pathLst>
              <a:path w="18288000" h="548004">
                <a:moveTo>
                  <a:pt x="18287744" y="0"/>
                </a:moveTo>
                <a:lnTo>
                  <a:pt x="0" y="0"/>
                </a:lnTo>
                <a:lnTo>
                  <a:pt x="0" y="547836"/>
                </a:lnTo>
                <a:lnTo>
                  <a:pt x="18287744" y="547836"/>
                </a:lnTo>
                <a:lnTo>
                  <a:pt x="1828774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29991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95216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640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259808" y="534238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0" y="0"/>
                </a:moveTo>
                <a:lnTo>
                  <a:pt x="0" y="548589"/>
                </a:lnTo>
                <a:lnTo>
                  <a:pt x="548513" y="548589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688321" y="2734824"/>
            <a:ext cx="11498083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231505">
              <a:lnSpc>
                <a:spcPct val="100000"/>
              </a:lnSpc>
              <a:spcBef>
                <a:spcPts val="100"/>
              </a:spcBef>
            </a:pPr>
            <a:r>
              <a:rPr lang="en-US" spc="-40" dirty="0" err="1"/>
              <a:t>Obstáculos</a:t>
            </a:r>
            <a:endParaRPr spc="-40" dirty="0"/>
          </a:p>
        </p:txBody>
      </p:sp>
      <p:sp>
        <p:nvSpPr>
          <p:cNvPr id="8" name="object 8"/>
          <p:cNvSpPr txBox="1"/>
          <p:nvPr/>
        </p:nvSpPr>
        <p:spPr>
          <a:xfrm>
            <a:off x="10005189" y="4190603"/>
            <a:ext cx="7181215" cy="96026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302260" algn="r">
              <a:lnSpc>
                <a:spcPct val="100600"/>
              </a:lnSpc>
              <a:spcBef>
                <a:spcPts val="85"/>
              </a:spcBef>
            </a:pPr>
            <a:r>
              <a:rPr lang="en-US" sz="2050" dirty="0">
                <a:latin typeface="Trebuchet MS"/>
                <a:cs typeface="Trebuchet MS"/>
              </a:rPr>
              <a:t>API’s</a:t>
            </a:r>
          </a:p>
          <a:p>
            <a:pPr marL="12700" marR="5080" indent="302260" algn="r">
              <a:lnSpc>
                <a:spcPct val="100600"/>
              </a:lnSpc>
              <a:spcBef>
                <a:spcPts val="85"/>
              </a:spcBef>
            </a:pPr>
            <a:r>
              <a:rPr lang="en-US" sz="2050" dirty="0" err="1">
                <a:latin typeface="Trebuchet MS"/>
                <a:cs typeface="Trebuchet MS"/>
              </a:rPr>
              <a:t>Interação</a:t>
            </a:r>
            <a:r>
              <a:rPr lang="en-US" sz="2050" dirty="0">
                <a:latin typeface="Trebuchet MS"/>
                <a:cs typeface="Trebuchet MS"/>
              </a:rPr>
              <a:t> com as </a:t>
            </a:r>
            <a:r>
              <a:rPr lang="en-US" sz="2050" dirty="0" err="1">
                <a:latin typeface="Trebuchet MS"/>
                <a:cs typeface="Trebuchet MS"/>
              </a:rPr>
              <a:t>mesmas</a:t>
            </a:r>
            <a:br>
              <a:rPr lang="en-US" sz="2050" dirty="0">
                <a:latin typeface="Trebuchet MS"/>
                <a:cs typeface="Trebuchet MS"/>
              </a:rPr>
            </a:br>
            <a:r>
              <a:rPr lang="en-US" sz="2050" dirty="0" err="1">
                <a:latin typeface="Trebuchet MS"/>
                <a:cs typeface="Trebuchet MS"/>
              </a:rPr>
              <a:t>Erros</a:t>
            </a:r>
            <a:r>
              <a:rPr lang="en-US" sz="2050" dirty="0">
                <a:latin typeface="Trebuchet MS"/>
                <a:cs typeface="Trebuchet MS"/>
              </a:rPr>
              <a:t> de Policies </a:t>
            </a:r>
          </a:p>
        </p:txBody>
      </p:sp>
      <p:sp>
        <p:nvSpPr>
          <p:cNvPr id="9" name="object 9"/>
          <p:cNvSpPr/>
          <p:nvPr/>
        </p:nvSpPr>
        <p:spPr>
          <a:xfrm>
            <a:off x="16721984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63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259808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53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798345" y="808608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63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61"/>
                </a:lnTo>
                <a:lnTo>
                  <a:pt x="385906" y="292311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311"/>
                </a:lnTo>
                <a:lnTo>
                  <a:pt x="99365" y="192961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721984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259808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798345" y="864765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97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97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33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97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721984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65" y="99350"/>
                </a:lnTo>
                <a:lnTo>
                  <a:pt x="292318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18" y="385896"/>
                </a:lnTo>
                <a:lnTo>
                  <a:pt x="192965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259808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53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7798345" y="920994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79" h="386079">
                <a:moveTo>
                  <a:pt x="0" y="93584"/>
                </a:moveTo>
                <a:lnTo>
                  <a:pt x="93599" y="0"/>
                </a:lnTo>
                <a:lnTo>
                  <a:pt x="192953" y="99350"/>
                </a:lnTo>
                <a:lnTo>
                  <a:pt x="292306" y="0"/>
                </a:lnTo>
                <a:lnTo>
                  <a:pt x="385906" y="93584"/>
                </a:lnTo>
                <a:lnTo>
                  <a:pt x="286552" y="192948"/>
                </a:lnTo>
                <a:lnTo>
                  <a:pt x="385906" y="292299"/>
                </a:lnTo>
                <a:lnTo>
                  <a:pt x="292306" y="385896"/>
                </a:lnTo>
                <a:lnTo>
                  <a:pt x="192953" y="286546"/>
                </a:lnTo>
                <a:lnTo>
                  <a:pt x="93599" y="385896"/>
                </a:lnTo>
                <a:lnTo>
                  <a:pt x="0" y="292299"/>
                </a:lnTo>
                <a:lnTo>
                  <a:pt x="99365" y="192948"/>
                </a:lnTo>
                <a:lnTo>
                  <a:pt x="0" y="93584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2730307-FC94-9E38-C53C-1C68B8954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3918" cy="97380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0466" y="1379017"/>
            <a:ext cx="4656683" cy="936154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12700" marR="5080">
              <a:lnSpc>
                <a:spcPts val="6520"/>
              </a:lnSpc>
              <a:spcBef>
                <a:spcPts val="800"/>
              </a:spcBef>
            </a:pPr>
            <a:r>
              <a:rPr lang="en-US" sz="5900" spc="-5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5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88322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26128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663946" y="7555687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88322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26128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2"/>
                </a:lnTo>
                <a:lnTo>
                  <a:pt x="192963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63946" y="8117979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588322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126128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63" y="99352"/>
                </a:lnTo>
                <a:lnTo>
                  <a:pt x="292315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15" y="385900"/>
                </a:lnTo>
                <a:lnTo>
                  <a:pt x="192963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64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663946" y="8680272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901" y="93599"/>
                </a:lnTo>
                <a:lnTo>
                  <a:pt x="286536" y="192951"/>
                </a:lnTo>
                <a:lnTo>
                  <a:pt x="385901" y="292303"/>
                </a:lnTo>
                <a:lnTo>
                  <a:pt x="292302" y="385900"/>
                </a:lnTo>
                <a:lnTo>
                  <a:pt x="192950" y="286550"/>
                </a:lnTo>
                <a:lnTo>
                  <a:pt x="93598" y="385900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218ABA64-7442-3446-82BC-D5E55A79AE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550" y="1111250"/>
            <a:ext cx="5600698" cy="56006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CC3254-BB19-BA6E-1E22-9011A8A706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4022" y="211070"/>
            <a:ext cx="1014131" cy="9093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CE820F3-D769-F05D-17FF-7D85D4587CD9}"/>
              </a:ext>
            </a:extLst>
          </p:cNvPr>
          <p:cNvGrpSpPr/>
          <p:nvPr/>
        </p:nvGrpSpPr>
        <p:grpSpPr>
          <a:xfrm>
            <a:off x="1588322" y="5149850"/>
            <a:ext cx="6378388" cy="2030250"/>
            <a:chOff x="1588322" y="4744512"/>
            <a:chExt cx="6378388" cy="20302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BBC81A-4CEA-E2F7-9DDF-62B06385B24F}"/>
                </a:ext>
              </a:extLst>
            </p:cNvPr>
            <p:cNvSpPr txBox="1"/>
            <p:nvPr/>
          </p:nvSpPr>
          <p:spPr>
            <a:xfrm>
              <a:off x="1588322" y="474451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Unidade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Curricular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Tecnologias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Web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DF8917-136A-1EE2-4888-57841D2F75E0}"/>
                </a:ext>
              </a:extLst>
            </p:cNvPr>
            <p:cNvSpPr txBox="1"/>
            <p:nvPr/>
          </p:nvSpPr>
          <p:spPr>
            <a:xfrm>
              <a:off x="1588322" y="5288480"/>
              <a:ext cx="50067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Alunos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Marco Fernandes nº 30566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Francisco Pimenta nº 25418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3D5313-6AD6-3F5B-B9C4-EDCC1249A05F}"/>
                </a:ext>
              </a:extLst>
            </p:cNvPr>
            <p:cNvSpPr txBox="1"/>
            <p:nvPr/>
          </p:nvSpPr>
          <p:spPr>
            <a:xfrm>
              <a:off x="1588322" y="6374652"/>
              <a:ext cx="63783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Curso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Engenharia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da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Computação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Gráfica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Multimédia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2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68"/>
                </a:lnTo>
                <a:lnTo>
                  <a:pt x="558925" y="322386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3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3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3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20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3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5329108" y="2383261"/>
            <a:ext cx="7374408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600" spc="-18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Projeto</a:t>
            </a:r>
            <a:r>
              <a:rPr lang="en-US" sz="66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600" spc="-18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CromoCruzado</a:t>
            </a:r>
            <a:endParaRPr sz="6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D9C35CF-43A3-D392-67F1-821E93B14EB4}"/>
              </a:ext>
            </a:extLst>
          </p:cNvPr>
          <p:cNvSpPr txBox="1"/>
          <p:nvPr/>
        </p:nvSpPr>
        <p:spPr>
          <a:xfrm>
            <a:off x="9753059" y="5655401"/>
            <a:ext cx="6763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Plataforma web de troca/venda/compra de cromos entre utilizadores.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Adminstração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cromos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apoio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0" name="Picture 39" descr="A logo of a group of football balls&#10;&#10;Description automatically generated">
            <a:extLst>
              <a:ext uri="{FF2B5EF4-FFF2-40B4-BE49-F238E27FC236}">
                <a16:creationId xmlns:a16="http://schemas.microsoft.com/office/drawing/2014/main" id="{FE5818D8-F53C-6039-29F3-2898EAF17F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61" y="4176583"/>
            <a:ext cx="4527295" cy="45272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600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678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30" dirty="0" err="1"/>
              <a:t>Objetivos</a:t>
            </a:r>
            <a:endParaRPr sz="3600" dirty="0"/>
          </a:p>
        </p:txBody>
      </p:sp>
      <p:sp>
        <p:nvSpPr>
          <p:cNvPr id="13" name="object 13"/>
          <p:cNvSpPr txBox="1"/>
          <p:nvPr/>
        </p:nvSpPr>
        <p:spPr>
          <a:xfrm>
            <a:off x="9156137" y="3504184"/>
            <a:ext cx="6011545" cy="7795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Interação entre utilizadores facilitada</a:t>
            </a:r>
          </a:p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Troca/Venda/Compra de Cromos facilitada entre colecionadores</a:t>
            </a:r>
            <a:endParaRPr lang="pt-BR" sz="1650" dirty="0">
              <a:latin typeface="Trebuchet MS"/>
              <a:cs typeface="Trebuchet MS"/>
            </a:endParaRPr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038308" cy="6543002"/>
          </a:xfrm>
          <a:prstGeom prst="rect">
            <a:avLst/>
          </a:prstGeom>
        </p:spPr>
      </p:pic>
      <p:sp>
        <p:nvSpPr>
          <p:cNvPr id="15" name="object 15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600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826750" y="5795250"/>
            <a:ext cx="65678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30" dirty="0" err="1"/>
              <a:t>Pesquisa</a:t>
            </a:r>
            <a:endParaRPr sz="3600" dirty="0"/>
          </a:p>
        </p:txBody>
      </p:sp>
      <p:sp>
        <p:nvSpPr>
          <p:cNvPr id="13" name="object 13"/>
          <p:cNvSpPr txBox="1"/>
          <p:nvPr/>
        </p:nvSpPr>
        <p:spPr>
          <a:xfrm>
            <a:off x="10826750" y="7025395"/>
            <a:ext cx="6011545" cy="10359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Informações que normalmente aparecem nos cromos</a:t>
            </a:r>
            <a:b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</a:b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Estrutura da página WEB</a:t>
            </a:r>
          </a:p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pt-BR" sz="1650" spc="210" dirty="0">
                <a:solidFill>
                  <a:srgbClr val="222020"/>
                </a:solidFill>
                <a:latin typeface="Trebuchet MS"/>
                <a:cs typeface="Trebuchet MS"/>
              </a:rPr>
              <a:t>Mocks de API</a:t>
            </a:r>
            <a:endParaRPr lang="pt-BR" sz="1650" dirty="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 descr="A football ball with books inside&#10;&#10;Description automatically generated">
            <a:extLst>
              <a:ext uri="{FF2B5EF4-FFF2-40B4-BE49-F238E27FC236}">
                <a16:creationId xmlns:a16="http://schemas.microsoft.com/office/drawing/2014/main" id="{CAC093D6-C679-D644-29D6-42E6971A9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74"/>
            <a:ext cx="9836150" cy="529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83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5913" y="6822133"/>
            <a:ext cx="18292445" cy="3470910"/>
            <a:chOff x="-5913" y="6822133"/>
            <a:chExt cx="18292445" cy="3470910"/>
          </a:xfrm>
        </p:grpSpPr>
        <p:sp>
          <p:nvSpPr>
            <p:cNvPr id="3" name="object 3"/>
            <p:cNvSpPr/>
            <p:nvPr/>
          </p:nvSpPr>
          <p:spPr>
            <a:xfrm>
              <a:off x="0" y="6828047"/>
              <a:ext cx="5034915" cy="3459479"/>
            </a:xfrm>
            <a:custGeom>
              <a:avLst/>
              <a:gdLst/>
              <a:ahLst/>
              <a:cxnLst/>
              <a:rect l="l" t="t" r="r" b="b"/>
              <a:pathLst>
                <a:path w="5034915" h="3459479">
                  <a:moveTo>
                    <a:pt x="0" y="268774"/>
                  </a:moveTo>
                  <a:lnTo>
                    <a:pt x="1860622" y="0"/>
                  </a:lnTo>
                  <a:lnTo>
                    <a:pt x="1461983" y="953124"/>
                  </a:lnTo>
                  <a:lnTo>
                    <a:pt x="2333045" y="642884"/>
                  </a:lnTo>
                  <a:lnTo>
                    <a:pt x="2823379" y="1170100"/>
                  </a:lnTo>
                  <a:lnTo>
                    <a:pt x="3764169" y="1077372"/>
                  </a:lnTo>
                  <a:lnTo>
                    <a:pt x="3815581" y="1763412"/>
                  </a:lnTo>
                  <a:lnTo>
                    <a:pt x="5034460" y="2352943"/>
                  </a:lnTo>
                  <a:lnTo>
                    <a:pt x="4162613" y="3458950"/>
                  </a:lnTo>
                </a:path>
              </a:pathLst>
            </a:custGeom>
            <a:ln w="11827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19" y="9399595"/>
              <a:ext cx="18287365" cy="886460"/>
            </a:xfrm>
            <a:custGeom>
              <a:avLst/>
              <a:gdLst/>
              <a:ahLst/>
              <a:cxnLst/>
              <a:rect l="l" t="t" r="r" b="b"/>
              <a:pathLst>
                <a:path w="18287365" h="886459">
                  <a:moveTo>
                    <a:pt x="18287195" y="0"/>
                  </a:moveTo>
                  <a:lnTo>
                    <a:pt x="0" y="0"/>
                  </a:lnTo>
                  <a:lnTo>
                    <a:pt x="0" y="886271"/>
                  </a:lnTo>
                  <a:lnTo>
                    <a:pt x="9143982" y="886271"/>
                  </a:lnTo>
                  <a:lnTo>
                    <a:pt x="18287195" y="886271"/>
                  </a:lnTo>
                  <a:lnTo>
                    <a:pt x="18287195" y="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7328177" y="788875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4">
                <a:moveTo>
                  <a:pt x="0" y="97041"/>
                </a:moveTo>
                <a:lnTo>
                  <a:pt x="97014" y="0"/>
                </a:lnTo>
                <a:lnTo>
                  <a:pt x="199996" y="103024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77"/>
                </a:lnTo>
                <a:lnTo>
                  <a:pt x="302978" y="400118"/>
                </a:lnTo>
                <a:lnTo>
                  <a:pt x="199996" y="297094"/>
                </a:lnTo>
                <a:lnTo>
                  <a:pt x="97014" y="400118"/>
                </a:lnTo>
                <a:lnTo>
                  <a:pt x="0" y="303077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28177" y="1371874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328177" y="195487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28177" y="2537123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2998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328177" y="3120109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328177" y="3703108"/>
            <a:ext cx="400050" cy="400685"/>
          </a:xfrm>
          <a:custGeom>
            <a:avLst/>
            <a:gdLst/>
            <a:ahLst/>
            <a:cxnLst/>
            <a:rect l="l" t="t" r="r" b="b"/>
            <a:pathLst>
              <a:path w="400050" h="400685">
                <a:moveTo>
                  <a:pt x="0" y="97041"/>
                </a:moveTo>
                <a:lnTo>
                  <a:pt x="97014" y="0"/>
                </a:lnTo>
                <a:lnTo>
                  <a:pt x="199996" y="103011"/>
                </a:lnTo>
                <a:lnTo>
                  <a:pt x="302978" y="0"/>
                </a:lnTo>
                <a:lnTo>
                  <a:pt x="399992" y="97041"/>
                </a:lnTo>
                <a:lnTo>
                  <a:pt x="297010" y="200053"/>
                </a:lnTo>
                <a:lnTo>
                  <a:pt x="399992" y="303064"/>
                </a:lnTo>
                <a:lnTo>
                  <a:pt x="302978" y="400106"/>
                </a:lnTo>
                <a:lnTo>
                  <a:pt x="199996" y="297094"/>
                </a:lnTo>
                <a:lnTo>
                  <a:pt x="97014" y="400106"/>
                </a:lnTo>
                <a:lnTo>
                  <a:pt x="0" y="303064"/>
                </a:lnTo>
                <a:lnTo>
                  <a:pt x="102982" y="200053"/>
                </a:lnTo>
                <a:lnTo>
                  <a:pt x="0" y="97041"/>
                </a:lnTo>
                <a:close/>
              </a:path>
            </a:pathLst>
          </a:custGeom>
          <a:ln w="19405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31337" y="2405215"/>
            <a:ext cx="65805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/>
              <a:t>Etapas</a:t>
            </a:r>
            <a:endParaRPr sz="3600" dirty="0"/>
          </a:p>
        </p:txBody>
      </p:sp>
      <p:sp>
        <p:nvSpPr>
          <p:cNvPr id="14" name="object 14"/>
          <p:cNvSpPr txBox="1"/>
          <p:nvPr/>
        </p:nvSpPr>
        <p:spPr>
          <a:xfrm>
            <a:off x="9094112" y="3703108"/>
            <a:ext cx="6617730" cy="4217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100"/>
              </a:spcBef>
            </a:pP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Fase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1: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Organização</a:t>
            </a:r>
            <a:r>
              <a:rPr lang="en-US" sz="2800" spc="105" dirty="0">
                <a:solidFill>
                  <a:srgbClr val="222020"/>
                </a:solidFill>
                <a:latin typeface="Trebuchet MS"/>
                <a:cs typeface="Trebuchet MS"/>
              </a:rPr>
              <a:t> de </a:t>
            </a:r>
            <a:r>
              <a:rPr lang="en-US" sz="2800" spc="105" dirty="0" err="1">
                <a:solidFill>
                  <a:srgbClr val="222020"/>
                </a:solidFill>
                <a:latin typeface="Trebuchet MS"/>
                <a:cs typeface="Trebuchet MS"/>
              </a:rPr>
              <a:t>Ideias</a:t>
            </a:r>
            <a:endParaRPr lang="en-US" sz="2800" spc="105" dirty="0">
              <a:solidFill>
                <a:srgbClr val="222020"/>
              </a:solidFill>
              <a:latin typeface="Trebuchet MS"/>
              <a:cs typeface="Trebuchet M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6399" y="-82807"/>
            <a:ext cx="7038308" cy="6543002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7818107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152868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14" y="0"/>
                </a:moveTo>
                <a:lnTo>
                  <a:pt x="0" y="548589"/>
                </a:lnTo>
                <a:lnTo>
                  <a:pt x="548614" y="548589"/>
                </a:lnTo>
                <a:lnTo>
                  <a:pt x="54861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88353" y="8326031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01" y="0"/>
                </a:moveTo>
                <a:lnTo>
                  <a:pt x="0" y="548589"/>
                </a:lnTo>
                <a:lnTo>
                  <a:pt x="548601" y="548589"/>
                </a:lnTo>
                <a:lnTo>
                  <a:pt x="54860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80"/>
                </a:lnTo>
                <a:lnTo>
                  <a:pt x="558925" y="32239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8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4176331" y="2298652"/>
            <a:ext cx="8587779" cy="92397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900" spc="-50" dirty="0" err="1"/>
              <a:t>Organização</a:t>
            </a:r>
            <a:r>
              <a:rPr lang="en-US" sz="5900" spc="-50" dirty="0"/>
              <a:t> do </a:t>
            </a:r>
            <a:r>
              <a:rPr lang="en-US" sz="5900" spc="-50" dirty="0" err="1"/>
              <a:t>Trabalho</a:t>
            </a:r>
            <a:endParaRPr sz="59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8293625-E255-D7AB-7ACE-5D3FA6452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85" y="4049022"/>
            <a:ext cx="8881075" cy="395202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8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5654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63463" y="8785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7838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52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03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25654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52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03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03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3463" y="650151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52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03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03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7838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0" y="99364"/>
                </a:lnTo>
                <a:lnTo>
                  <a:pt x="292308" y="0"/>
                </a:lnTo>
                <a:lnTo>
                  <a:pt x="385901" y="93599"/>
                </a:lnTo>
                <a:lnTo>
                  <a:pt x="286549" y="192951"/>
                </a:lnTo>
                <a:lnTo>
                  <a:pt x="385901" y="292315"/>
                </a:lnTo>
                <a:lnTo>
                  <a:pt x="292308" y="385902"/>
                </a:lnTo>
                <a:lnTo>
                  <a:pt x="192950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7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25654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2" y="0"/>
                </a:lnTo>
                <a:lnTo>
                  <a:pt x="192950" y="99364"/>
                </a:lnTo>
                <a:lnTo>
                  <a:pt x="292302" y="0"/>
                </a:lnTo>
                <a:lnTo>
                  <a:pt x="385896" y="93599"/>
                </a:lnTo>
                <a:lnTo>
                  <a:pt x="286543" y="192951"/>
                </a:lnTo>
                <a:lnTo>
                  <a:pt x="385896" y="292315"/>
                </a:lnTo>
                <a:lnTo>
                  <a:pt x="292302" y="385902"/>
                </a:lnTo>
                <a:lnTo>
                  <a:pt x="192950" y="286550"/>
                </a:lnTo>
                <a:lnTo>
                  <a:pt x="93592" y="385902"/>
                </a:lnTo>
                <a:lnTo>
                  <a:pt x="0" y="292315"/>
                </a:lnTo>
                <a:lnTo>
                  <a:pt x="99351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63463" y="1212443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9"/>
                </a:moveTo>
                <a:lnTo>
                  <a:pt x="93598" y="0"/>
                </a:lnTo>
                <a:lnTo>
                  <a:pt x="192957" y="99364"/>
                </a:lnTo>
                <a:lnTo>
                  <a:pt x="292308" y="0"/>
                </a:lnTo>
                <a:lnTo>
                  <a:pt x="385907" y="93599"/>
                </a:lnTo>
                <a:lnTo>
                  <a:pt x="286543" y="192951"/>
                </a:lnTo>
                <a:lnTo>
                  <a:pt x="385907" y="292315"/>
                </a:lnTo>
                <a:lnTo>
                  <a:pt x="292308" y="385902"/>
                </a:lnTo>
                <a:lnTo>
                  <a:pt x="192957" y="286550"/>
                </a:lnTo>
                <a:lnTo>
                  <a:pt x="93598" y="385902"/>
                </a:lnTo>
                <a:lnTo>
                  <a:pt x="0" y="292315"/>
                </a:lnTo>
                <a:lnTo>
                  <a:pt x="99358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737804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3039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3039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440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275647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353" y="0"/>
                </a:lnTo>
                <a:lnTo>
                  <a:pt x="385952" y="93599"/>
                </a:lnTo>
                <a:lnTo>
                  <a:pt x="286511" y="192951"/>
                </a:lnTo>
                <a:lnTo>
                  <a:pt x="385952" y="292315"/>
                </a:lnTo>
                <a:lnTo>
                  <a:pt x="292353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13492" y="8688235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9"/>
                </a:moveTo>
                <a:lnTo>
                  <a:pt x="93598" y="0"/>
                </a:lnTo>
                <a:lnTo>
                  <a:pt x="192912" y="99364"/>
                </a:lnTo>
                <a:lnTo>
                  <a:pt x="292226" y="0"/>
                </a:lnTo>
                <a:lnTo>
                  <a:pt x="385825" y="93599"/>
                </a:lnTo>
                <a:lnTo>
                  <a:pt x="286511" y="192951"/>
                </a:lnTo>
                <a:lnTo>
                  <a:pt x="385825" y="292315"/>
                </a:lnTo>
                <a:lnTo>
                  <a:pt x="292226" y="385909"/>
                </a:lnTo>
                <a:lnTo>
                  <a:pt x="192912" y="286550"/>
                </a:lnTo>
                <a:lnTo>
                  <a:pt x="93598" y="385909"/>
                </a:lnTo>
                <a:lnTo>
                  <a:pt x="0" y="292315"/>
                </a:lnTo>
                <a:lnTo>
                  <a:pt x="99313" y="192951"/>
                </a:lnTo>
                <a:lnTo>
                  <a:pt x="0" y="93599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37804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3039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275647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1"/>
                </a:lnTo>
                <a:lnTo>
                  <a:pt x="292353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813492" y="9250536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2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1"/>
                </a:lnTo>
                <a:lnTo>
                  <a:pt x="292226" y="385900"/>
                </a:lnTo>
                <a:lnTo>
                  <a:pt x="192912" y="286542"/>
                </a:lnTo>
                <a:lnTo>
                  <a:pt x="93598" y="385900"/>
                </a:lnTo>
                <a:lnTo>
                  <a:pt x="0" y="292301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737804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3039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3039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440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275647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353" y="0"/>
                </a:lnTo>
                <a:lnTo>
                  <a:pt x="385952" y="93592"/>
                </a:lnTo>
                <a:lnTo>
                  <a:pt x="286511" y="192949"/>
                </a:lnTo>
                <a:lnTo>
                  <a:pt x="385952" y="292308"/>
                </a:lnTo>
                <a:lnTo>
                  <a:pt x="292353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7813492" y="9812828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2"/>
                </a:moveTo>
                <a:lnTo>
                  <a:pt x="93598" y="0"/>
                </a:lnTo>
                <a:lnTo>
                  <a:pt x="192912" y="99357"/>
                </a:lnTo>
                <a:lnTo>
                  <a:pt x="292226" y="0"/>
                </a:lnTo>
                <a:lnTo>
                  <a:pt x="385825" y="93592"/>
                </a:lnTo>
                <a:lnTo>
                  <a:pt x="286511" y="192949"/>
                </a:lnTo>
                <a:lnTo>
                  <a:pt x="385825" y="292308"/>
                </a:lnTo>
                <a:lnTo>
                  <a:pt x="292226" y="385900"/>
                </a:lnTo>
                <a:lnTo>
                  <a:pt x="192912" y="286547"/>
                </a:lnTo>
                <a:lnTo>
                  <a:pt x="93598" y="385900"/>
                </a:lnTo>
                <a:lnTo>
                  <a:pt x="0" y="292308"/>
                </a:lnTo>
                <a:lnTo>
                  <a:pt x="99313" y="192949"/>
                </a:lnTo>
                <a:lnTo>
                  <a:pt x="0" y="93592"/>
                </a:lnTo>
                <a:close/>
              </a:path>
            </a:pathLst>
          </a:custGeom>
          <a:ln w="18719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4110589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73263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354045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5975330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6597376" y="519125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69">
                <a:moveTo>
                  <a:pt x="0" y="0"/>
                </a:moveTo>
                <a:lnTo>
                  <a:pt x="0" y="648589"/>
                </a:lnTo>
                <a:lnTo>
                  <a:pt x="561594" y="32393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218787" y="519125"/>
            <a:ext cx="559435" cy="647700"/>
          </a:xfrm>
          <a:custGeom>
            <a:avLst/>
            <a:gdLst/>
            <a:ahLst/>
            <a:cxnLst/>
            <a:rect l="l" t="t" r="r" b="b"/>
            <a:pathLst>
              <a:path w="559434" h="647700">
                <a:moveTo>
                  <a:pt x="0" y="0"/>
                </a:moveTo>
                <a:lnTo>
                  <a:pt x="0" y="647699"/>
                </a:lnTo>
                <a:lnTo>
                  <a:pt x="1536" y="647699"/>
                </a:lnTo>
                <a:lnTo>
                  <a:pt x="558925" y="325480"/>
                </a:lnTo>
                <a:lnTo>
                  <a:pt x="558925" y="322398"/>
                </a:lnTo>
                <a:lnTo>
                  <a:pt x="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61435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81" y="0"/>
                </a:moveTo>
                <a:lnTo>
                  <a:pt x="0" y="323938"/>
                </a:lnTo>
                <a:lnTo>
                  <a:pt x="561581" y="648592"/>
                </a:lnTo>
                <a:lnTo>
                  <a:pt x="561581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992996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37164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749577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4" y="0"/>
                </a:moveTo>
                <a:lnTo>
                  <a:pt x="0" y="323938"/>
                </a:lnTo>
                <a:lnTo>
                  <a:pt x="561594" y="648592"/>
                </a:lnTo>
                <a:lnTo>
                  <a:pt x="561594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28231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06878" y="9119516"/>
            <a:ext cx="561975" cy="648970"/>
          </a:xfrm>
          <a:custGeom>
            <a:avLst/>
            <a:gdLst/>
            <a:ahLst/>
            <a:cxnLst/>
            <a:rect l="l" t="t" r="r" b="b"/>
            <a:pathLst>
              <a:path w="561975" h="648970">
                <a:moveTo>
                  <a:pt x="561592" y="0"/>
                </a:moveTo>
                <a:lnTo>
                  <a:pt x="0" y="323938"/>
                </a:lnTo>
                <a:lnTo>
                  <a:pt x="561592" y="648592"/>
                </a:lnTo>
                <a:lnTo>
                  <a:pt x="561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xfrm>
            <a:off x="1178019" y="2406650"/>
            <a:ext cx="6010987" cy="9283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900" spc="-50" dirty="0" err="1"/>
              <a:t>Modelo</a:t>
            </a:r>
            <a:r>
              <a:rPr lang="en-US" sz="5900" spc="-50" dirty="0"/>
              <a:t> </a:t>
            </a:r>
            <a:r>
              <a:rPr lang="en-US" sz="5900" spc="-50" dirty="0" err="1"/>
              <a:t>Relacional</a:t>
            </a:r>
            <a:endParaRPr sz="5900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B2191ED-0EB5-2791-3A7D-C3A94166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442" y="1606631"/>
            <a:ext cx="8870863" cy="731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3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539313"/>
            <a:ext cx="18288000" cy="4747895"/>
            <a:chOff x="0" y="5539313"/>
            <a:chExt cx="18288000" cy="4747895"/>
          </a:xfrm>
        </p:grpSpPr>
        <p:sp>
          <p:nvSpPr>
            <p:cNvPr id="3" name="object 3"/>
            <p:cNvSpPr/>
            <p:nvPr/>
          </p:nvSpPr>
          <p:spPr>
            <a:xfrm>
              <a:off x="0" y="9749818"/>
              <a:ext cx="18288000" cy="537210"/>
            </a:xfrm>
            <a:custGeom>
              <a:avLst/>
              <a:gdLst/>
              <a:ahLst/>
              <a:cxnLst/>
              <a:rect l="l" t="t" r="r" b="b"/>
              <a:pathLst>
                <a:path w="18288000" h="537209">
                  <a:moveTo>
                    <a:pt x="0" y="537180"/>
                  </a:moveTo>
                  <a:lnTo>
                    <a:pt x="0" y="0"/>
                  </a:lnTo>
                  <a:lnTo>
                    <a:pt x="18287999" y="0"/>
                  </a:lnTo>
                  <a:lnTo>
                    <a:pt x="18287999" y="537180"/>
                  </a:lnTo>
                  <a:lnTo>
                    <a:pt x="0" y="537180"/>
                  </a:lnTo>
                  <a:close/>
                </a:path>
              </a:pathLst>
            </a:custGeom>
            <a:solidFill>
              <a:srgbClr val="22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761" y="5539313"/>
              <a:ext cx="7038238" cy="474768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153454" y="9009718"/>
              <a:ext cx="1510030" cy="386080"/>
            </a:xfrm>
            <a:custGeom>
              <a:avLst/>
              <a:gdLst/>
              <a:ahLst/>
              <a:cxnLst/>
              <a:rect l="l" t="t" r="r" b="b"/>
              <a:pathLst>
                <a:path w="1510029" h="386079">
                  <a:moveTo>
                    <a:pt x="1416143" y="0"/>
                  </a:moveTo>
                  <a:lnTo>
                    <a:pt x="1509741" y="93575"/>
                  </a:lnTo>
                  <a:lnTo>
                    <a:pt x="1410389" y="192904"/>
                  </a:lnTo>
                  <a:lnTo>
                    <a:pt x="1509741" y="292232"/>
                  </a:lnTo>
                  <a:lnTo>
                    <a:pt x="1416143" y="385804"/>
                  </a:lnTo>
                  <a:lnTo>
                    <a:pt x="1316792" y="286477"/>
                  </a:lnTo>
                  <a:lnTo>
                    <a:pt x="1217441" y="385804"/>
                  </a:lnTo>
                  <a:lnTo>
                    <a:pt x="1123856" y="292232"/>
                  </a:lnTo>
                  <a:lnTo>
                    <a:pt x="1223207" y="192904"/>
                  </a:lnTo>
                  <a:lnTo>
                    <a:pt x="1123856" y="93575"/>
                  </a:lnTo>
                  <a:lnTo>
                    <a:pt x="1217441" y="0"/>
                  </a:lnTo>
                  <a:lnTo>
                    <a:pt x="1316792" y="99330"/>
                  </a:lnTo>
                  <a:lnTo>
                    <a:pt x="1416143" y="0"/>
                  </a:lnTo>
                  <a:close/>
                </a:path>
                <a:path w="1510029" h="386079">
                  <a:moveTo>
                    <a:pt x="854583" y="0"/>
                  </a:moveTo>
                  <a:lnTo>
                    <a:pt x="948181" y="93575"/>
                  </a:lnTo>
                  <a:lnTo>
                    <a:pt x="848830" y="192904"/>
                  </a:lnTo>
                  <a:lnTo>
                    <a:pt x="948181" y="292232"/>
                  </a:lnTo>
                  <a:lnTo>
                    <a:pt x="854583" y="385804"/>
                  </a:lnTo>
                  <a:lnTo>
                    <a:pt x="755232" y="286477"/>
                  </a:lnTo>
                  <a:lnTo>
                    <a:pt x="655881" y="385804"/>
                  </a:lnTo>
                  <a:lnTo>
                    <a:pt x="562283" y="292232"/>
                  </a:lnTo>
                  <a:lnTo>
                    <a:pt x="661635" y="192904"/>
                  </a:lnTo>
                  <a:lnTo>
                    <a:pt x="562283" y="93575"/>
                  </a:lnTo>
                  <a:lnTo>
                    <a:pt x="655881" y="0"/>
                  </a:lnTo>
                  <a:lnTo>
                    <a:pt x="755232" y="99330"/>
                  </a:lnTo>
                  <a:lnTo>
                    <a:pt x="854583" y="0"/>
                  </a:lnTo>
                  <a:close/>
                </a:path>
                <a:path w="1510029" h="386079">
                  <a:moveTo>
                    <a:pt x="292300" y="0"/>
                  </a:moveTo>
                  <a:lnTo>
                    <a:pt x="385897" y="93575"/>
                  </a:lnTo>
                  <a:lnTo>
                    <a:pt x="286546" y="192904"/>
                  </a:lnTo>
                  <a:lnTo>
                    <a:pt x="385897" y="292232"/>
                  </a:lnTo>
                  <a:lnTo>
                    <a:pt x="292300" y="385804"/>
                  </a:lnTo>
                  <a:lnTo>
                    <a:pt x="192948" y="286477"/>
                  </a:lnTo>
                  <a:lnTo>
                    <a:pt x="93597" y="385804"/>
                  </a:lnTo>
                  <a:lnTo>
                    <a:pt x="0" y="292232"/>
                  </a:lnTo>
                  <a:lnTo>
                    <a:pt x="99351" y="192904"/>
                  </a:lnTo>
                  <a:lnTo>
                    <a:pt x="0" y="93575"/>
                  </a:lnTo>
                  <a:lnTo>
                    <a:pt x="93597" y="0"/>
                  </a:lnTo>
                  <a:lnTo>
                    <a:pt x="192948" y="99330"/>
                  </a:lnTo>
                  <a:lnTo>
                    <a:pt x="292300" y="0"/>
                  </a:lnTo>
                  <a:close/>
                </a:path>
              </a:pathLst>
            </a:custGeom>
            <a:ln w="18716">
              <a:solidFill>
                <a:srgbClr val="22202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9394" y="282443"/>
            <a:ext cx="8686800" cy="1051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750" dirty="0"/>
              <a:t>Ferramentas </a:t>
            </a:r>
            <a:r>
              <a:rPr lang="en-US" sz="6750" dirty="0" err="1"/>
              <a:t>Utilizadas</a:t>
            </a:r>
            <a:endParaRPr sz="6750" dirty="0"/>
          </a:p>
        </p:txBody>
      </p:sp>
      <p:sp>
        <p:nvSpPr>
          <p:cNvPr id="8" name="object 8"/>
          <p:cNvSpPr txBox="1"/>
          <p:nvPr/>
        </p:nvSpPr>
        <p:spPr>
          <a:xfrm>
            <a:off x="1034230" y="4499027"/>
            <a:ext cx="3878462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Estruturação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página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249761" y="0"/>
            <a:ext cx="7038238" cy="4752302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345668" y="60769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5668" y="682117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45668" y="1304188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45668" y="1925536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45668" y="2546883"/>
            <a:ext cx="648970" cy="561975"/>
          </a:xfrm>
          <a:custGeom>
            <a:avLst/>
            <a:gdLst/>
            <a:ahLst/>
            <a:cxnLst/>
            <a:rect l="l" t="t" r="r" b="b"/>
            <a:pathLst>
              <a:path w="648969" h="561975">
                <a:moveTo>
                  <a:pt x="648592" y="0"/>
                </a:moveTo>
                <a:lnTo>
                  <a:pt x="0" y="0"/>
                </a:lnTo>
                <a:lnTo>
                  <a:pt x="323938" y="561594"/>
                </a:lnTo>
                <a:lnTo>
                  <a:pt x="648592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7" name="Picture 26" descr="A yellow and black logo&#10;&#10;Description automatically generated">
            <a:extLst>
              <a:ext uri="{FF2B5EF4-FFF2-40B4-BE49-F238E27FC236}">
                <a16:creationId xmlns:a16="http://schemas.microsoft.com/office/drawing/2014/main" id="{F18FA708-756A-E6B1-AE57-CB1F343469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6242" y="5636959"/>
            <a:ext cx="2198575" cy="2198575"/>
          </a:xfrm>
          <a:prstGeom prst="rect">
            <a:avLst/>
          </a:prstGeom>
        </p:spPr>
      </p:pic>
      <p:pic>
        <p:nvPicPr>
          <p:cNvPr id="30" name="Picture 29" descr="Blue arrows pointing up to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EC0B8D9E-0E55-1CBC-4856-F2A7A2033DB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61281" y="5981573"/>
            <a:ext cx="3144470" cy="1509346"/>
          </a:xfrm>
          <a:prstGeom prst="rect">
            <a:avLst/>
          </a:prstGeom>
        </p:spPr>
      </p:pic>
      <p:pic>
        <p:nvPicPr>
          <p:cNvPr id="17" name="Picture 16" descr="A logo of a website&#10;&#10;Description automatically generated">
            <a:extLst>
              <a:ext uri="{FF2B5EF4-FFF2-40B4-BE49-F238E27FC236}">
                <a16:creationId xmlns:a16="http://schemas.microsoft.com/office/drawing/2014/main" id="{B511DA12-9EE6-1643-EF7F-066F6510B5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832" y="1453863"/>
            <a:ext cx="2835393" cy="2835393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1A5F0943-F994-F757-3266-83B7C75BC25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023" y="1907472"/>
            <a:ext cx="2118988" cy="2402771"/>
          </a:xfrm>
          <a:prstGeom prst="rect">
            <a:avLst/>
          </a:prstGeom>
        </p:spPr>
      </p:pic>
      <p:sp>
        <p:nvSpPr>
          <p:cNvPr id="22" name="object 8">
            <a:extLst>
              <a:ext uri="{FF2B5EF4-FFF2-40B4-BE49-F238E27FC236}">
                <a16:creationId xmlns:a16="http://schemas.microsoft.com/office/drawing/2014/main" id="{F236DB80-B8B3-1B04-F7B8-E9CFAECBD21B}"/>
              </a:ext>
            </a:extLst>
          </p:cNvPr>
          <p:cNvSpPr txBox="1"/>
          <p:nvPr/>
        </p:nvSpPr>
        <p:spPr>
          <a:xfrm>
            <a:off x="6594286" y="4360308"/>
            <a:ext cx="3878462" cy="99899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Modificação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estilo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página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</p:txBody>
      </p:sp>
      <p:sp>
        <p:nvSpPr>
          <p:cNvPr id="23" name="object 8">
            <a:extLst>
              <a:ext uri="{FF2B5EF4-FFF2-40B4-BE49-F238E27FC236}">
                <a16:creationId xmlns:a16="http://schemas.microsoft.com/office/drawing/2014/main" id="{873CBDDA-47B8-C9CC-9BBA-E2794BE96C8C}"/>
              </a:ext>
            </a:extLst>
          </p:cNvPr>
          <p:cNvSpPr txBox="1"/>
          <p:nvPr/>
        </p:nvSpPr>
        <p:spPr>
          <a:xfrm>
            <a:off x="2375364" y="8113819"/>
            <a:ext cx="1196194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Scripts</a:t>
            </a:r>
          </a:p>
        </p:txBody>
      </p:sp>
      <p:sp>
        <p:nvSpPr>
          <p:cNvPr id="24" name="object 8">
            <a:extLst>
              <a:ext uri="{FF2B5EF4-FFF2-40B4-BE49-F238E27FC236}">
                <a16:creationId xmlns:a16="http://schemas.microsoft.com/office/drawing/2014/main" id="{9FA63741-5BBB-063E-3B5C-5CDAD5033F2B}"/>
              </a:ext>
            </a:extLst>
          </p:cNvPr>
          <p:cNvSpPr txBox="1"/>
          <p:nvPr/>
        </p:nvSpPr>
        <p:spPr>
          <a:xfrm>
            <a:off x="7269168" y="7733322"/>
            <a:ext cx="2528697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Busca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APIs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8155" y="239403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80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84"/>
                </a:lnTo>
                <a:lnTo>
                  <a:pt x="192901" y="286533"/>
                </a:lnTo>
                <a:lnTo>
                  <a:pt x="93573" y="385884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155" y="2955590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97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97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33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97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8155" y="3517874"/>
            <a:ext cx="386080" cy="386080"/>
          </a:xfrm>
          <a:custGeom>
            <a:avLst/>
            <a:gdLst/>
            <a:ahLst/>
            <a:cxnLst/>
            <a:rect l="l" t="t" r="r" b="b"/>
            <a:pathLst>
              <a:path w="386080" h="386079">
                <a:moveTo>
                  <a:pt x="0" y="93584"/>
                </a:moveTo>
                <a:lnTo>
                  <a:pt x="93573" y="0"/>
                </a:lnTo>
                <a:lnTo>
                  <a:pt x="192901" y="99351"/>
                </a:lnTo>
                <a:lnTo>
                  <a:pt x="292228" y="0"/>
                </a:lnTo>
                <a:lnTo>
                  <a:pt x="385802" y="93584"/>
                </a:lnTo>
                <a:lnTo>
                  <a:pt x="286475" y="192948"/>
                </a:lnTo>
                <a:lnTo>
                  <a:pt x="385802" y="292300"/>
                </a:lnTo>
                <a:lnTo>
                  <a:pt x="292228" y="385897"/>
                </a:lnTo>
                <a:lnTo>
                  <a:pt x="192901" y="286546"/>
                </a:lnTo>
                <a:lnTo>
                  <a:pt x="93573" y="385897"/>
                </a:lnTo>
                <a:lnTo>
                  <a:pt x="0" y="292300"/>
                </a:lnTo>
                <a:lnTo>
                  <a:pt x="99328" y="192948"/>
                </a:lnTo>
                <a:lnTo>
                  <a:pt x="0" y="93584"/>
                </a:lnTo>
                <a:close/>
              </a:path>
            </a:pathLst>
          </a:custGeom>
          <a:ln w="18716">
            <a:solidFill>
              <a:srgbClr val="2220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-719" y="0"/>
            <a:ext cx="12042140" cy="548005"/>
          </a:xfrm>
          <a:custGeom>
            <a:avLst/>
            <a:gdLst/>
            <a:ahLst/>
            <a:cxnLst/>
            <a:rect l="l" t="t" r="r" b="b"/>
            <a:pathLst>
              <a:path w="12042140" h="548005">
                <a:moveTo>
                  <a:pt x="12041983" y="0"/>
                </a:moveTo>
                <a:lnTo>
                  <a:pt x="0" y="0"/>
                </a:lnTo>
                <a:lnTo>
                  <a:pt x="0" y="547839"/>
                </a:lnTo>
                <a:lnTo>
                  <a:pt x="6021344" y="547839"/>
                </a:lnTo>
                <a:lnTo>
                  <a:pt x="12041983" y="547839"/>
                </a:lnTo>
                <a:lnTo>
                  <a:pt x="12041983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52636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6325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200133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7029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73187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40" y="0"/>
                </a:moveTo>
                <a:lnTo>
                  <a:pt x="0" y="548580"/>
                </a:lnTo>
                <a:lnTo>
                  <a:pt x="548640" y="548580"/>
                </a:lnTo>
                <a:lnTo>
                  <a:pt x="548640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210082" y="9491040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548640" h="548640">
                <a:moveTo>
                  <a:pt x="548627" y="0"/>
                </a:moveTo>
                <a:lnTo>
                  <a:pt x="0" y="548580"/>
                </a:lnTo>
                <a:lnTo>
                  <a:pt x="548627" y="548580"/>
                </a:lnTo>
                <a:lnTo>
                  <a:pt x="548627" y="0"/>
                </a:lnTo>
                <a:close/>
              </a:path>
            </a:pathLst>
          </a:custGeom>
          <a:solidFill>
            <a:srgbClr val="22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239919" y="0"/>
            <a:ext cx="7048081" cy="10286998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751647" y="2079485"/>
            <a:ext cx="6958799" cy="8316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5300" spc="-45" dirty="0"/>
              <a:t>Ferramentas </a:t>
            </a:r>
            <a:r>
              <a:rPr lang="en-US" sz="5300" spc="-45" dirty="0" err="1"/>
              <a:t>Utilizadas</a:t>
            </a:r>
            <a:endParaRPr sz="5300" dirty="0"/>
          </a:p>
        </p:txBody>
      </p:sp>
      <p:pic>
        <p:nvPicPr>
          <p:cNvPr id="17" name="Picture 16" descr="A blue logo with black background&#10;&#10;Description automatically generated">
            <a:extLst>
              <a:ext uri="{FF2B5EF4-FFF2-40B4-BE49-F238E27FC236}">
                <a16:creationId xmlns:a16="http://schemas.microsoft.com/office/drawing/2014/main" id="{CE2B221C-35F2-9695-E45E-6AB5A6CE72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223" y="3148630"/>
            <a:ext cx="1941728" cy="19514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056905-3876-E031-BB85-2E9B2E361F20}"/>
              </a:ext>
            </a:extLst>
          </p:cNvPr>
          <p:cNvSpPr txBox="1"/>
          <p:nvPr/>
        </p:nvSpPr>
        <p:spPr>
          <a:xfrm>
            <a:off x="1461979" y="5337574"/>
            <a:ext cx="335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2AB4AF2-9F46-1C87-403D-0DBBE080A8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5254" y="3148630"/>
            <a:ext cx="2079575" cy="20795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CAE490-30D4-6C0F-494B-6D7C32B0C944}"/>
              </a:ext>
            </a:extLst>
          </p:cNvPr>
          <p:cNvSpPr txBox="1"/>
          <p:nvPr/>
        </p:nvSpPr>
        <p:spPr>
          <a:xfrm>
            <a:off x="7977669" y="5338054"/>
            <a:ext cx="1214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</a:p>
        </p:txBody>
      </p:sp>
      <p:pic>
        <p:nvPicPr>
          <p:cNvPr id="27" name="Picture 26" descr="A black and white logo&#10;&#10;Description automatically generated">
            <a:extLst>
              <a:ext uri="{FF2B5EF4-FFF2-40B4-BE49-F238E27FC236}">
                <a16:creationId xmlns:a16="http://schemas.microsoft.com/office/drawing/2014/main" id="{659A589A-C3D4-CA8A-3B58-E8464146E27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459" y="6877369"/>
            <a:ext cx="3321017" cy="134284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26A7F6F-4886-CDDD-4418-42FB67A9C18C}"/>
              </a:ext>
            </a:extLst>
          </p:cNvPr>
          <p:cNvSpPr txBox="1"/>
          <p:nvPr/>
        </p:nvSpPr>
        <p:spPr>
          <a:xfrm>
            <a:off x="2434744" y="8220215"/>
            <a:ext cx="1466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</a:p>
        </p:txBody>
      </p:sp>
      <p:pic>
        <p:nvPicPr>
          <p:cNvPr id="30" name="Picture 29" descr="A black and white logo&#10;&#10;Description automatically generated">
            <a:extLst>
              <a:ext uri="{FF2B5EF4-FFF2-40B4-BE49-F238E27FC236}">
                <a16:creationId xmlns:a16="http://schemas.microsoft.com/office/drawing/2014/main" id="{ECF456DA-C7A8-0D7B-6EFD-DD90DD7918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082" y="7211531"/>
            <a:ext cx="2677893" cy="6745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3149333-E7FC-DE24-B38B-7E7BCAE17C59}"/>
              </a:ext>
            </a:extLst>
          </p:cNvPr>
          <p:cNvSpPr txBox="1"/>
          <p:nvPr/>
        </p:nvSpPr>
        <p:spPr>
          <a:xfrm>
            <a:off x="8011614" y="8220214"/>
            <a:ext cx="139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Mocky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296</TotalTime>
  <Words>181</Words>
  <Application>Microsoft Office PowerPoint</Application>
  <PresentationFormat>Custom</PresentationFormat>
  <Paragraphs>52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Arial</vt:lpstr>
      <vt:lpstr>Calibri</vt:lpstr>
      <vt:lpstr>Tahoma</vt:lpstr>
      <vt:lpstr>Times New Roman</vt:lpstr>
      <vt:lpstr>Trebuchet MS</vt:lpstr>
      <vt:lpstr>Office Theme</vt:lpstr>
      <vt:lpstr>CromoCruzado</vt:lpstr>
      <vt:lpstr>Projeto CromoCruzado</vt:lpstr>
      <vt:lpstr>Objetivos</vt:lpstr>
      <vt:lpstr>Pesquisa</vt:lpstr>
      <vt:lpstr>Etapas</vt:lpstr>
      <vt:lpstr>Organização do Trabalho</vt:lpstr>
      <vt:lpstr>Modelo Relacional</vt:lpstr>
      <vt:lpstr>Ferramentas Utilizadas</vt:lpstr>
      <vt:lpstr>Ferramentas Utilizadas</vt:lpstr>
      <vt:lpstr>Estrutura da Plataforma WEB</vt:lpstr>
      <vt:lpstr>Etapas</vt:lpstr>
      <vt:lpstr>Área do Cliente</vt:lpstr>
      <vt:lpstr>Área do Administrador</vt:lpstr>
      <vt:lpstr>Obstáculos</vt:lpstr>
      <vt:lpstr>CromoCruzado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CromoCruzado</dc:title>
  <dc:creator>FranciscoPimenta</dc:creator>
  <cp:lastModifiedBy>Francisco Pereira Pimenta</cp:lastModifiedBy>
  <cp:revision>7</cp:revision>
  <dcterms:created xsi:type="dcterms:W3CDTF">2024-04-25T21:12:05Z</dcterms:created>
  <dcterms:modified xsi:type="dcterms:W3CDTF">2024-05-03T14:19:51Z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2024-04-25T00:00:00Z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2024-04-25T00:00:00Z</vt:filetime>
  </property>
</Properties>
</file>